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1" r:id="rId3"/>
    <p:sldId id="320" r:id="rId4"/>
    <p:sldId id="322" r:id="rId5"/>
    <p:sldId id="324" r:id="rId6"/>
    <p:sldId id="325" r:id="rId7"/>
    <p:sldId id="329" r:id="rId8"/>
    <p:sldId id="330" r:id="rId9"/>
    <p:sldId id="331" r:id="rId10"/>
    <p:sldId id="332" r:id="rId11"/>
    <p:sldId id="336" r:id="rId12"/>
    <p:sldId id="337" r:id="rId13"/>
    <p:sldId id="333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50" r:id="rId26"/>
    <p:sldId id="351" r:id="rId27"/>
    <p:sldId id="349" r:id="rId28"/>
    <p:sldId id="323" r:id="rId29"/>
    <p:sldId id="33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FBA"/>
    <a:srgbClr val="D6B3EE"/>
    <a:srgbClr val="F0CFF3"/>
    <a:srgbClr val="E8A7EC"/>
    <a:srgbClr val="E48CE9"/>
    <a:srgbClr val="EEB4B6"/>
    <a:srgbClr val="A7E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88416-3FD6-9746-B8ED-B719AC757ECA}" v="1030" dt="2025-10-09T15:33:11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75260" y="7"/>
            <a:ext cx="12274933" cy="6868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99" y="5729016"/>
            <a:ext cx="2359903" cy="86685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1" y="202233"/>
            <a:ext cx="4107755" cy="461029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1277535" y="1431369"/>
            <a:ext cx="9862719" cy="2329500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1277535" y="4341056"/>
            <a:ext cx="9862719" cy="97536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4001457"/>
            <a:ext cx="11140701" cy="76649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1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89577" y="2377252"/>
            <a:ext cx="3392828" cy="639763"/>
          </a:xfrm>
        </p:spPr>
        <p:txBody>
          <a:bodyPr anchor="b">
            <a:noAutofit/>
          </a:bodyPr>
          <a:lstStyle>
            <a:lvl1pPr marL="0" indent="0">
              <a:buNone/>
              <a:defRPr sz="2133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89577" y="3080869"/>
            <a:ext cx="3392828" cy="3043353"/>
          </a:xfrm>
        </p:spPr>
        <p:txBody>
          <a:bodyPr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2133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7878456" y="1466657"/>
            <a:ext cx="0" cy="4798684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413550" y="1980206"/>
            <a:ext cx="7059708" cy="430919"/>
          </a:xfrm>
        </p:spPr>
        <p:txBody>
          <a:bodyPr anchor="b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1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13550" y="2411126"/>
            <a:ext cx="7059708" cy="430919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413550" y="3138259"/>
            <a:ext cx="7059708" cy="430919"/>
          </a:xfrm>
        </p:spPr>
        <p:txBody>
          <a:bodyPr anchor="b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1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13550" y="3569179"/>
            <a:ext cx="7059708" cy="430919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413550" y="4255861"/>
            <a:ext cx="7059708" cy="430919"/>
          </a:xfrm>
        </p:spPr>
        <p:txBody>
          <a:bodyPr anchor="b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1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413550" y="4686779"/>
            <a:ext cx="7059708" cy="430919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12044" y="1287829"/>
            <a:ext cx="7061200" cy="558800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solidFill>
                  <a:srgbClr val="00144D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9614" y="1480182"/>
            <a:ext cx="2931007" cy="1373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9613" y="1480177"/>
            <a:ext cx="2931007" cy="633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09597" y="2947965"/>
            <a:ext cx="4047067" cy="1373065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609599" y="4404681"/>
            <a:ext cx="10909301" cy="1373065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661833" y="1480182"/>
            <a:ext cx="3683000" cy="1373065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7481456" y="1480182"/>
            <a:ext cx="4037443" cy="1373065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4776973" y="2947965"/>
            <a:ext cx="6741928" cy="1373065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602" y="1597259"/>
            <a:ext cx="2931005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609614" y="2366907"/>
            <a:ext cx="2931007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3661835" y="1597259"/>
            <a:ext cx="3683000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3661838" y="2366907"/>
            <a:ext cx="3683001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7481457" y="1597259"/>
            <a:ext cx="4037440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7481466" y="2366907"/>
            <a:ext cx="4037441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4776975" y="3045167"/>
            <a:ext cx="6741923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4776973" y="3814812"/>
            <a:ext cx="6741928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609600" y="3045167"/>
            <a:ext cx="4047064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609609" y="3814812"/>
            <a:ext cx="4047065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609601" y="4514278"/>
            <a:ext cx="10909296" cy="769641"/>
          </a:xfrm>
        </p:spPr>
        <p:txBody>
          <a:bodyPr anchor="b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5333" b="1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609596" y="5283926"/>
            <a:ext cx="10909307" cy="430919"/>
          </a:xfrm>
        </p:spPr>
        <p:txBody>
          <a:bodyPr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3200" b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2356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73205"/>
            <a:ext cx="10776736" cy="4652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66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2136053" y="1345419"/>
            <a:ext cx="4990355" cy="4988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5018700" y="1330052"/>
            <a:ext cx="4990355" cy="4990352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3040" y="3453267"/>
            <a:ext cx="2596680" cy="8696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13550" y="0"/>
            <a:ext cx="10648951" cy="944563"/>
          </a:xfrm>
        </p:spPr>
        <p:txBody>
          <a:bodyPr anchor="ctr">
            <a:normAutofit/>
          </a:bodyPr>
          <a:lstStyle>
            <a:lvl1pPr marL="0" indent="0">
              <a:buNone/>
              <a:defRPr sz="4800">
                <a:solidFill>
                  <a:schemeClr val="accent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759720" y="3452814"/>
            <a:ext cx="2624667" cy="86994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384387" y="3452814"/>
            <a:ext cx="2624667" cy="86994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84764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9866" y="6110112"/>
            <a:ext cx="2972740" cy="520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0100" y="0"/>
            <a:ext cx="12248445" cy="5581101"/>
          </a:xfrm>
          <a:ln>
            <a:noFill/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56445" y="5644446"/>
            <a:ext cx="12323704" cy="12220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125" y="5961493"/>
            <a:ext cx="7751467" cy="60769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56445" y="5581102"/>
            <a:ext cx="12271023" cy="63343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76038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16626" y="6124625"/>
            <a:ext cx="2972740" cy="70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9756" y="0"/>
            <a:ext cx="12248445" cy="5581101"/>
          </a:xfrm>
          <a:ln>
            <a:noFill/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125" y="5961493"/>
            <a:ext cx="7751467" cy="60769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6445" y="5581102"/>
            <a:ext cx="12271023" cy="63343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381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85065" y="6071525"/>
            <a:ext cx="2972740" cy="78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3866" y="1348782"/>
            <a:ext cx="12248445" cy="5517759"/>
          </a:xfrm>
          <a:ln>
            <a:noFill/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8223" y="-4389"/>
            <a:ext cx="12238357" cy="128982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125" y="308580"/>
            <a:ext cx="10961275" cy="607691"/>
          </a:xfrm>
        </p:spPr>
        <p:txBody>
          <a:bodyPr anchor="ctr">
            <a:normAutofit/>
          </a:bodyPr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224" y="1285438"/>
            <a:ext cx="12234445" cy="63343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249058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8780799" y="5729015"/>
            <a:ext cx="2359903" cy="875951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1" y="182013"/>
            <a:ext cx="4107755" cy="463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535" y="1431369"/>
            <a:ext cx="9862719" cy="23295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535" y="4341056"/>
            <a:ext cx="9862719" cy="877485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4001457"/>
            <a:ext cx="11140701" cy="76649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338681" y="6096000"/>
            <a:ext cx="2991556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09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73952" y="1203159"/>
            <a:ext cx="10972800" cy="49210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277077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" y="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73952" y="1203159"/>
            <a:ext cx="10972800" cy="49210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5337"/>
            <a:ext cx="2412123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1" y="140709"/>
            <a:ext cx="4448208" cy="499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52" y="1203159"/>
            <a:ext cx="10972800" cy="49210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28947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15852" y="1422228"/>
            <a:ext cx="5166549" cy="470393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2225"/>
            <a:ext cx="5386917" cy="639763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2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1" y="140708"/>
            <a:ext cx="4451861" cy="499872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15852" y="1422228"/>
            <a:ext cx="5166549" cy="470393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2225"/>
            <a:ext cx="5386917" cy="639763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2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73205"/>
            <a:ext cx="5384800" cy="4652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3203"/>
            <a:ext cx="5384800" cy="465296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97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3989"/>
            <a:ext cx="5386917" cy="639763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1993"/>
            <a:ext cx="5386917" cy="406417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422225"/>
            <a:ext cx="5389033" cy="639763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061993"/>
            <a:ext cx="5389033" cy="406417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65332"/>
            <a:ext cx="28448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6771" y="945083"/>
            <a:ext cx="11589172" cy="63343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10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5337"/>
            <a:ext cx="2412123" cy="4632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52" y="137294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31360" y="-25452"/>
            <a:ext cx="10972800" cy="97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4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733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32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667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ks.com/2017/09/11/handwritten-digit-classification-with-tensorflow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isga.github.io/reveal.js/20180426-Math-Modeling-Guest-Lecture.html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gisga.github.io/reveal.js/20180426-Math-Modeling-Guest-Lecture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efiks.com/2017/09/11/handwritten-digit-classification-with-tensorflow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ks.com/2017/09/11/handwritten-digit-classification-with-tensorflow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isga.github.io/reveal.js/20180426-Math-Modeling-Guest-Lecture.htm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gisga.github.io/reveal.js/20180426-Math-Modeling-Guest-Lectur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efiks.com/2017/09/11/handwritten-digit-classification-with-tensorflow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ks.com/2017/09/11/handwritten-digit-classification-with-tensorflow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isga.github.io/reveal.js/20180426-Math-Modeling-Guest-Lecture.htm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ks.com/2017/09/11/handwritten-digit-classification-with-tensorflow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isga.github.io/reveal.js/20180426-Math-Modeling-Guest-Lecture.htm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ks.com/2017/09/11/handwritten-digit-classification-with-tensorflow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isga.github.io/reveal.js/20180426-Math-Modeling-Guest-Lecture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FF4C-C4E6-3A6D-5C11-0D8DA2AB3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Dolphin: A Programmable Framework for Scalable </a:t>
            </a:r>
            <a:r>
              <a:rPr lang="en-US" sz="4400" dirty="0" err="1"/>
              <a:t>Neurosymbolic</a:t>
            </a:r>
            <a:r>
              <a:rPr lang="en-US" sz="4400" dirty="0"/>
              <a:t>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FA185-F028-4AFF-2D60-071B6E1AE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Aaditya Naik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Jason Liu, Claire Wang, Amish Sethi,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Saikat Dutta, Mayur Naik, Eric Wong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1295C2-BC5E-12CE-D4D1-E4AEF48F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94" y="5718011"/>
            <a:ext cx="3260535" cy="8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53D54-4F9D-3A30-11BB-9C62E0ECD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B48BE-87B5-2FBB-4302-F0ECF0C9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FFC9EC-8E66-0775-969C-C29B53D7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Neurosymbolic</a:t>
            </a:r>
            <a:r>
              <a:rPr lang="en-US" dirty="0"/>
              <a:t> Systems don’t Scale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56E8B-2D5F-2F17-90C7-13761EF1E831}"/>
              </a:ext>
            </a:extLst>
          </p:cNvPr>
          <p:cNvSpPr txBox="1"/>
          <p:nvPr/>
        </p:nvSpPr>
        <p:spPr>
          <a:xfrm>
            <a:off x="6544563" y="1280373"/>
            <a:ext cx="438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Purely GPU Frameworks e.g. LTN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1F3A6-423A-B9A5-66AC-87EDA9E5BE63}"/>
              </a:ext>
            </a:extLst>
          </p:cNvPr>
          <p:cNvSpPr txBox="1"/>
          <p:nvPr/>
        </p:nvSpPr>
        <p:spPr>
          <a:xfrm>
            <a:off x="6389714" y="3428999"/>
            <a:ext cx="469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Purely CPU Frameworks e.g. Scallop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3C3A4B-A87C-C946-932D-C6F1DD8A8D02}"/>
              </a:ext>
            </a:extLst>
          </p:cNvPr>
          <p:cNvSpPr/>
          <p:nvPr/>
        </p:nvSpPr>
        <p:spPr>
          <a:xfrm>
            <a:off x="7579094" y="2255421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Constrainted</a:t>
            </a:r>
            <a:r>
              <a:rPr lang="en-US" dirty="0">
                <a:solidFill>
                  <a:schemeClr val="tx1"/>
                </a:solidFill>
              </a:rPr>
              <a:t> by GPU Memory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2CE9FA-A7FA-F624-616F-97FDC5F12270}"/>
              </a:ext>
            </a:extLst>
          </p:cNvPr>
          <p:cNvSpPr/>
          <p:nvPr/>
        </p:nvSpPr>
        <p:spPr>
          <a:xfrm>
            <a:off x="6096000" y="4489115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Limited Parallelization on the CPU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0D979B-3DFA-EAB0-6DB7-28A3B03EAB5C}"/>
              </a:ext>
            </a:extLst>
          </p:cNvPr>
          <p:cNvGrpSpPr/>
          <p:nvPr/>
        </p:nvGrpSpPr>
        <p:grpSpPr>
          <a:xfrm>
            <a:off x="585083" y="1280373"/>
            <a:ext cx="4454459" cy="3898007"/>
            <a:chOff x="6205460" y="1281949"/>
            <a:chExt cx="4454459" cy="3898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27BAFE-6847-EF06-CBB6-411EC29630E5}"/>
                </a:ext>
              </a:extLst>
            </p:cNvPr>
            <p:cNvGrpSpPr/>
            <p:nvPr/>
          </p:nvGrpSpPr>
          <p:grpSpPr>
            <a:xfrm>
              <a:off x="6205460" y="2217071"/>
              <a:ext cx="4454459" cy="2962885"/>
              <a:chOff x="6205460" y="2217071"/>
              <a:chExt cx="4454459" cy="296288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C9295AE-3537-76FF-228C-243AF9DA908E}"/>
                  </a:ext>
                </a:extLst>
              </p:cNvPr>
              <p:cNvGrpSpPr/>
              <p:nvPr/>
            </p:nvGrpSpPr>
            <p:grpSpPr>
              <a:xfrm>
                <a:off x="7435977" y="4490691"/>
                <a:ext cx="3164567" cy="689265"/>
                <a:chOff x="16566776" y="12141536"/>
                <a:chExt cx="4538896" cy="1055932"/>
              </a:xfrm>
            </p:grpSpPr>
            <p:sp>
              <p:nvSpPr>
                <p:cNvPr id="17" name="Right Arrow 16">
                  <a:extLst>
                    <a:ext uri="{FF2B5EF4-FFF2-40B4-BE49-F238E27FC236}">
                      <a16:creationId xmlns:a16="http://schemas.microsoft.com/office/drawing/2014/main" id="{0DE900E7-4BF2-A7F9-6433-78ACA4446E66}"/>
                    </a:ext>
                  </a:extLst>
                </p:cNvPr>
                <p:cNvSpPr/>
                <p:nvPr/>
              </p:nvSpPr>
              <p:spPr>
                <a:xfrm>
                  <a:off x="16566776" y="12141536"/>
                  <a:ext cx="4538896" cy="484632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chemeClr val="accent2">
                        <a:lumMod val="99753"/>
                        <a:lumOff val="247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lumMod val="100000"/>
                      </a:scheme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701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66559CC-B67D-D833-2E4E-4C833F4B3C98}"/>
                    </a:ext>
                  </a:extLst>
                </p:cNvPr>
                <p:cNvSpPr txBox="1"/>
                <p:nvPr/>
              </p:nvSpPr>
              <p:spPr>
                <a:xfrm>
                  <a:off x="17594445" y="12490212"/>
                  <a:ext cx="2483559" cy="7072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Dataset Size</a:t>
                  </a:r>
                </a:p>
              </p:txBody>
            </p:sp>
          </p:grpSp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434CA10F-3576-FDFE-AA3C-648E199E0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460" y="2217071"/>
                <a:ext cx="4454459" cy="2273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F87FEE-B82E-6048-590E-2274E6231277}"/>
                </a:ext>
              </a:extLst>
            </p:cNvPr>
            <p:cNvSpPr txBox="1"/>
            <p:nvPr/>
          </p:nvSpPr>
          <p:spPr>
            <a:xfrm>
              <a:off x="8043464" y="1281949"/>
              <a:ext cx="12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MUGEN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93356FC-2AD3-7765-25FF-EB6C41ED922E}"/>
              </a:ext>
            </a:extLst>
          </p:cNvPr>
          <p:cNvSpPr/>
          <p:nvPr/>
        </p:nvSpPr>
        <p:spPr>
          <a:xfrm>
            <a:off x="9217894" y="4475364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Lack of Batched Computations</a:t>
            </a:r>
          </a:p>
        </p:txBody>
      </p:sp>
    </p:spTree>
    <p:extLst>
      <p:ext uri="{BB962C8B-B14F-4D97-AF65-F5344CB8AC3E}">
        <p14:creationId xmlns:p14="http://schemas.microsoft.com/office/powerpoint/2010/main" val="396579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8503B-4642-2A9F-D9DC-E78C3A27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7F7C3-C400-8AF1-5559-6B6253FD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Scale </a:t>
            </a:r>
            <a:r>
              <a:rPr lang="en-US" dirty="0" err="1"/>
              <a:t>Neurosymbolic</a:t>
            </a:r>
            <a:r>
              <a:rPr lang="en-US" dirty="0"/>
              <a:t> Training?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F9C88A-0CA9-ED6D-FA21-940808D6F6DC}"/>
              </a:ext>
            </a:extLst>
          </p:cNvPr>
          <p:cNvSpPr/>
          <p:nvPr/>
        </p:nvSpPr>
        <p:spPr>
          <a:xfrm>
            <a:off x="1386840" y="2260264"/>
            <a:ext cx="3299460" cy="1168735"/>
          </a:xfrm>
          <a:prstGeom prst="roundRect">
            <a:avLst/>
          </a:prstGeom>
          <a:solidFill>
            <a:srgbClr val="F0CF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Reformulate </a:t>
            </a:r>
            <a:r>
              <a:rPr lang="en-US" dirty="0" err="1">
                <a:solidFill>
                  <a:schemeClr val="tx1"/>
                </a:solidFill>
              </a:rPr>
              <a:t>neurosymbolic</a:t>
            </a:r>
            <a:r>
              <a:rPr lang="en-US" dirty="0">
                <a:solidFill>
                  <a:schemeClr val="tx1"/>
                </a:solidFill>
              </a:rPr>
              <a:t> computations for the GPU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471081-50FC-3CE9-3460-C151B772B7ED}"/>
              </a:ext>
            </a:extLst>
          </p:cNvPr>
          <p:cNvSpPr/>
          <p:nvPr/>
        </p:nvSpPr>
        <p:spPr>
          <a:xfrm>
            <a:off x="4686451" y="4561504"/>
            <a:ext cx="2426970" cy="1073485"/>
          </a:xfrm>
          <a:prstGeom prst="roundRect">
            <a:avLst/>
          </a:prstGeom>
          <a:solidFill>
            <a:srgbClr val="F0CF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Optimize the memory overhead on the GPU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2622DD-EB1C-C0BE-7DCB-1F787BD79A2D}"/>
              </a:ext>
            </a:extLst>
          </p:cNvPr>
          <p:cNvSpPr/>
          <p:nvPr/>
        </p:nvSpPr>
        <p:spPr>
          <a:xfrm>
            <a:off x="7524115" y="2725084"/>
            <a:ext cx="2426970" cy="1073485"/>
          </a:xfrm>
          <a:prstGeom prst="roundRect">
            <a:avLst/>
          </a:prstGeom>
          <a:solidFill>
            <a:srgbClr val="F0CF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Easily interface with existing Deep Learning pipelines</a:t>
            </a:r>
          </a:p>
        </p:txBody>
      </p:sp>
    </p:spTree>
    <p:extLst>
      <p:ext uri="{BB962C8B-B14F-4D97-AF65-F5344CB8AC3E}">
        <p14:creationId xmlns:p14="http://schemas.microsoft.com/office/powerpoint/2010/main" val="28736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56A0-6E5A-B6A4-AB8C-5AFDCB95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6F56B-1754-FF7B-2AE4-88F1F373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5B65-BF7D-23CD-DF98-EFC80BEA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Dolphin</a:t>
            </a:r>
          </a:p>
        </p:txBody>
      </p:sp>
      <p:sp>
        <p:nvSpPr>
          <p:cNvPr id="319" name="Right Arrow 318">
            <a:extLst>
              <a:ext uri="{FF2B5EF4-FFF2-40B4-BE49-F238E27FC236}">
                <a16:creationId xmlns:a16="http://schemas.microsoft.com/office/drawing/2014/main" id="{B6CC68D6-3EF2-CCD7-318C-0676B21B8DCA}"/>
              </a:ext>
            </a:extLst>
          </p:cNvPr>
          <p:cNvSpPr/>
          <p:nvPr/>
        </p:nvSpPr>
        <p:spPr>
          <a:xfrm>
            <a:off x="8524056" y="1300013"/>
            <a:ext cx="521628" cy="2486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0A6CAC2-4A4B-8C99-2E79-D454964E93FF}"/>
              </a:ext>
            </a:extLst>
          </p:cNvPr>
          <p:cNvGrpSpPr/>
          <p:nvPr/>
        </p:nvGrpSpPr>
        <p:grpSpPr>
          <a:xfrm>
            <a:off x="9046211" y="5484289"/>
            <a:ext cx="1860719" cy="1163752"/>
            <a:chOff x="7686041" y="4912789"/>
            <a:chExt cx="1860719" cy="1163752"/>
          </a:xfrm>
        </p:grpSpPr>
        <p:sp>
          <p:nvSpPr>
            <p:cNvPr id="321" name="Rounded Rectangle 320">
              <a:extLst>
                <a:ext uri="{FF2B5EF4-FFF2-40B4-BE49-F238E27FC236}">
                  <a16:creationId xmlns:a16="http://schemas.microsoft.com/office/drawing/2014/main" id="{3E8E79E3-CA21-4CB7-A3FA-22C5B0CAE69E}"/>
                </a:ext>
              </a:extLst>
            </p:cNvPr>
            <p:cNvSpPr/>
            <p:nvPr/>
          </p:nvSpPr>
          <p:spPr>
            <a:xfrm>
              <a:off x="7686041" y="4912789"/>
              <a:ext cx="1860719" cy="1163752"/>
            </a:xfrm>
            <a:prstGeom prst="roundRect">
              <a:avLst/>
            </a:prstGeom>
            <a:solidFill>
              <a:srgbClr val="BCEFBA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6C29C106-360F-52A6-C4F0-7B7131BDDA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9438" y="5718509"/>
              <a:ext cx="1578501" cy="262720"/>
              <a:chOff x="1524000" y="989260"/>
              <a:chExt cx="914400" cy="182880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81805508-D069-CCD0-1C8A-2AA623596E96}"/>
                  </a:ext>
                </a:extLst>
              </p:cNvPr>
              <p:cNvSpPr/>
              <p:nvPr/>
            </p:nvSpPr>
            <p:spPr>
              <a:xfrm>
                <a:off x="152400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B010636-FC90-2857-8615-62BE3AB44188}"/>
                  </a:ext>
                </a:extLst>
              </p:cNvPr>
              <p:cNvSpPr/>
              <p:nvPr/>
            </p:nvSpPr>
            <p:spPr>
              <a:xfrm>
                <a:off x="170688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B58A73CD-06A0-6FAC-EDFC-AEEC9F8170C5}"/>
                  </a:ext>
                </a:extLst>
              </p:cNvPr>
              <p:cNvSpPr/>
              <p:nvPr/>
            </p:nvSpPr>
            <p:spPr>
              <a:xfrm>
                <a:off x="1889760" y="989260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6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57FBD536-A717-6010-09F6-78737B03631F}"/>
                  </a:ext>
                </a:extLst>
              </p:cNvPr>
              <p:cNvSpPr/>
              <p:nvPr/>
            </p:nvSpPr>
            <p:spPr>
              <a:xfrm>
                <a:off x="225552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9N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FDAED2F3-4D6E-B64C-A8C8-D71AE0EE5F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49493" y="5678337"/>
              <a:ext cx="1578501" cy="262720"/>
              <a:chOff x="1524000" y="989260"/>
              <a:chExt cx="914400" cy="182880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13979DEE-2875-5D81-C1F8-1877BC7DD705}"/>
                  </a:ext>
                </a:extLst>
              </p:cNvPr>
              <p:cNvSpPr/>
              <p:nvPr/>
            </p:nvSpPr>
            <p:spPr>
              <a:xfrm>
                <a:off x="152400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D610EECD-D777-7336-870B-95181BF889E8}"/>
                  </a:ext>
                </a:extLst>
              </p:cNvPr>
              <p:cNvSpPr/>
              <p:nvPr/>
            </p:nvSpPr>
            <p:spPr>
              <a:xfrm>
                <a:off x="170688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A9944016-5CDF-B550-327E-66031BB94A76}"/>
                  </a:ext>
                </a:extLst>
              </p:cNvPr>
              <p:cNvSpPr/>
              <p:nvPr/>
            </p:nvSpPr>
            <p:spPr>
              <a:xfrm>
                <a:off x="1889760" y="989260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6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A6EF4872-4386-B056-2A22-2375F4494ADB}"/>
                  </a:ext>
                </a:extLst>
              </p:cNvPr>
              <p:cNvSpPr/>
              <p:nvPr/>
            </p:nvSpPr>
            <p:spPr>
              <a:xfrm>
                <a:off x="225552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9N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8FE043D5-AA2B-558D-8E83-6E25CF367B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1578" y="5337940"/>
              <a:ext cx="1578504" cy="262720"/>
              <a:chOff x="7445077" y="2229388"/>
              <a:chExt cx="1693501" cy="338700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E3C0CF57-5408-FBA4-6113-A7CED50A31D8}"/>
                  </a:ext>
                </a:extLst>
              </p:cNvPr>
              <p:cNvSpPr/>
              <p:nvPr/>
            </p:nvSpPr>
            <p:spPr>
              <a:xfrm>
                <a:off x="74450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9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A0D7926D-C5A2-D989-AA25-1796AECC1535}"/>
                  </a:ext>
                </a:extLst>
              </p:cNvPr>
              <p:cNvSpPr/>
              <p:nvPr/>
            </p:nvSpPr>
            <p:spPr>
              <a:xfrm>
                <a:off x="77837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9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41C69FB-3923-17DF-D1D1-BFD5FB246886}"/>
                  </a:ext>
                </a:extLst>
              </p:cNvPr>
              <p:cNvSpPr/>
              <p:nvPr/>
            </p:nvSpPr>
            <p:spPr>
              <a:xfrm>
                <a:off x="8122478" y="2229388"/>
                <a:ext cx="677401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9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BD4DA846-B065-1693-CA19-4B97EBBAF24B}"/>
                  </a:ext>
                </a:extLst>
              </p:cNvPr>
              <p:cNvSpPr/>
              <p:nvPr/>
            </p:nvSpPr>
            <p:spPr>
              <a:xfrm>
                <a:off x="8799878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9N</a:t>
                </a:r>
                <a:endParaRPr lang="en-US" sz="7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20AA929-2A7B-3CE2-65FC-DC3F8D6B3F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1580" y="5636257"/>
              <a:ext cx="1578501" cy="262720"/>
              <a:chOff x="1524000" y="989260"/>
              <a:chExt cx="914400" cy="182880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FEECF5D-6A30-6F20-A39E-4EE67E75171E}"/>
                  </a:ext>
                </a:extLst>
              </p:cNvPr>
              <p:cNvSpPr/>
              <p:nvPr/>
            </p:nvSpPr>
            <p:spPr>
              <a:xfrm>
                <a:off x="152400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873F7BAA-D5EC-FF78-859E-9CD1A34D7B37}"/>
                  </a:ext>
                </a:extLst>
              </p:cNvPr>
              <p:cNvSpPr/>
              <p:nvPr/>
            </p:nvSpPr>
            <p:spPr>
              <a:xfrm>
                <a:off x="170688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29A3AF20-DD34-C4B0-9CDC-AA7C3A6FFF94}"/>
                  </a:ext>
                </a:extLst>
              </p:cNvPr>
              <p:cNvSpPr/>
              <p:nvPr/>
            </p:nvSpPr>
            <p:spPr>
              <a:xfrm>
                <a:off x="1889760" y="989260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6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7AD86946-DD70-E2F9-3094-3ED24DFB0318}"/>
                  </a:ext>
                </a:extLst>
              </p:cNvPr>
              <p:cNvSpPr/>
              <p:nvPr/>
            </p:nvSpPr>
            <p:spPr>
              <a:xfrm>
                <a:off x="2255520" y="989260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9N</a:t>
                </a:r>
                <a:endParaRPr lang="en-US" sz="6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A6C67513-54EC-6201-60FC-5577231D61F7}"/>
                </a:ext>
              </a:extLst>
            </p:cNvPr>
            <p:cNvSpPr txBox="1"/>
            <p:nvPr/>
          </p:nvSpPr>
          <p:spPr>
            <a:xfrm>
              <a:off x="7846668" y="4974911"/>
              <a:ext cx="15582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Distribution </a:t>
              </a:r>
              <a:r>
                <a:rPr lang="en-US" sz="1600" err="1"/>
                <a:t>D</a:t>
              </a:r>
              <a:r>
                <a:rPr lang="en-US" sz="1600" baseline="-25000" err="1"/>
                <a:t>Res</a:t>
              </a:r>
              <a:endParaRPr lang="en-US" sz="1600" baseline="-25000"/>
            </a:p>
          </p:txBody>
        </p:sp>
      </p:grpSp>
      <p:sp>
        <p:nvSpPr>
          <p:cNvPr id="343" name="Bent-Up Arrow 342">
            <a:extLst>
              <a:ext uri="{FF2B5EF4-FFF2-40B4-BE49-F238E27FC236}">
                <a16:creationId xmlns:a16="http://schemas.microsoft.com/office/drawing/2014/main" id="{8698F8FD-A341-6A42-7A84-8A68FCA64666}"/>
              </a:ext>
            </a:extLst>
          </p:cNvPr>
          <p:cNvSpPr/>
          <p:nvPr/>
        </p:nvSpPr>
        <p:spPr>
          <a:xfrm rot="10800000" flipH="1">
            <a:off x="10183479" y="1352959"/>
            <a:ext cx="608391" cy="598642"/>
          </a:xfrm>
          <a:prstGeom prst="bentUpArrow">
            <a:avLst>
              <a:gd name="adj1" fmla="val 21599"/>
              <a:gd name="adj2" fmla="val 25000"/>
              <a:gd name="adj3" fmla="val 25000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ight Arrow 343">
            <a:extLst>
              <a:ext uri="{FF2B5EF4-FFF2-40B4-BE49-F238E27FC236}">
                <a16:creationId xmlns:a16="http://schemas.microsoft.com/office/drawing/2014/main" id="{027F530A-D51A-4459-ABAF-501E6DC02B9C}"/>
              </a:ext>
            </a:extLst>
          </p:cNvPr>
          <p:cNvSpPr/>
          <p:nvPr/>
        </p:nvSpPr>
        <p:spPr>
          <a:xfrm rot="5400000">
            <a:off x="8484824" y="3163908"/>
            <a:ext cx="397308" cy="2486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28866D8-6F66-4C3E-C38E-2B0E752D9E68}"/>
              </a:ext>
            </a:extLst>
          </p:cNvPr>
          <p:cNvGrpSpPr/>
          <p:nvPr/>
        </p:nvGrpSpPr>
        <p:grpSpPr>
          <a:xfrm>
            <a:off x="6523705" y="2226449"/>
            <a:ext cx="4318735" cy="766978"/>
            <a:chOff x="5163535" y="1654949"/>
            <a:chExt cx="4318735" cy="766978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43C3D2C5-FE46-D6B1-2EA0-8EE18E185640}"/>
                </a:ext>
              </a:extLst>
            </p:cNvPr>
            <p:cNvSpPr/>
            <p:nvPr/>
          </p:nvSpPr>
          <p:spPr>
            <a:xfrm>
              <a:off x="5163535" y="1654949"/>
              <a:ext cx="4318735" cy="76697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1CC6947A-C59A-7360-5B92-90666C6ACDB6}"/>
                </a:ext>
              </a:extLst>
            </p:cNvPr>
            <p:cNvGrpSpPr/>
            <p:nvPr/>
          </p:nvGrpSpPr>
          <p:grpSpPr>
            <a:xfrm>
              <a:off x="6644356" y="2070434"/>
              <a:ext cx="1145763" cy="229049"/>
              <a:chOff x="5603868" y="2276582"/>
              <a:chExt cx="984306" cy="196861"/>
            </a:xfrm>
          </p:grpSpPr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07E57BE1-C6A1-E0D2-C9B6-BEBED9C3AA43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99E6F422-5D48-9518-A96F-59B6C27308D2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FF1953D4-BF29-60D9-5B38-0BA3FEFFDAD9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CAECA2CC-B5C7-019C-4C4D-5AE2ED893EBC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434D121-BA3E-B59C-16B2-4EA76D7D6C9A}"/>
                </a:ext>
              </a:extLst>
            </p:cNvPr>
            <p:cNvGrpSpPr/>
            <p:nvPr/>
          </p:nvGrpSpPr>
          <p:grpSpPr>
            <a:xfrm>
              <a:off x="6610183" y="2037603"/>
              <a:ext cx="1145763" cy="229049"/>
              <a:chOff x="5603868" y="2276582"/>
              <a:chExt cx="984306" cy="196861"/>
            </a:xfrm>
          </p:grpSpPr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2FF44E38-36BE-75AE-A811-DBC7B06B5939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31E4C1F2-4547-0347-D4A2-A179DBC6E24A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DE1B589B-5C96-D393-A0A2-8CEA59FF940C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33720882-5E29-9FC5-E748-8707A0E93DAB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02B77E51-573C-AB45-00ED-4A741E7FEDEE}"/>
                </a:ext>
              </a:extLst>
            </p:cNvPr>
            <p:cNvGrpSpPr/>
            <p:nvPr/>
          </p:nvGrpSpPr>
          <p:grpSpPr>
            <a:xfrm>
              <a:off x="8254558" y="2065839"/>
              <a:ext cx="1145763" cy="229049"/>
              <a:chOff x="5603868" y="2276582"/>
              <a:chExt cx="984306" cy="196861"/>
            </a:xfrm>
          </p:grpSpPr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0A619B0-C272-B836-3207-88402FC4E775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BC04C145-6E09-57F5-104A-067226C74A09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E9B30335-F4CA-7041-682F-580E6B5F8CA1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E6332F49-C9E5-EA82-E3AE-1E5E5CC2F51B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E26F540-A2A3-022B-F968-00A6DF18E831}"/>
                </a:ext>
              </a:extLst>
            </p:cNvPr>
            <p:cNvGrpSpPr/>
            <p:nvPr/>
          </p:nvGrpSpPr>
          <p:grpSpPr>
            <a:xfrm>
              <a:off x="8220385" y="2033008"/>
              <a:ext cx="1145763" cy="229049"/>
              <a:chOff x="5603868" y="2276582"/>
              <a:chExt cx="984306" cy="196861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76887EDC-4F7B-3DC0-4DFA-57B8124BB7A0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3C19E6E6-13F8-811D-0DD0-91DDBFDDDE3E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2E340BF8-ED9B-7F61-561A-B19F9C346270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795D61A3-6C07-83EB-5881-D5B3B1160328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64D6BFFC-9403-A9A4-12DE-50EFCB49F2A8}"/>
                </a:ext>
              </a:extLst>
            </p:cNvPr>
            <p:cNvGrpSpPr/>
            <p:nvPr/>
          </p:nvGrpSpPr>
          <p:grpSpPr>
            <a:xfrm>
              <a:off x="6579165" y="2010381"/>
              <a:ext cx="1147214" cy="222540"/>
              <a:chOff x="5603868" y="2276582"/>
              <a:chExt cx="984307" cy="196861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6E412EC5-B136-F0D3-58A4-7A3768B49D6C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0282CB0-8389-B4A8-BBF6-0369BDF0EE54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7AD3FB79-C1AA-FE54-986E-201C78C631EA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17D586CE-FB0F-61E5-8F72-A8FB9B89D887}"/>
                  </a:ext>
                </a:extLst>
              </p:cNvPr>
              <p:cNvSpPr/>
              <p:nvPr/>
            </p:nvSpPr>
            <p:spPr>
              <a:xfrm>
                <a:off x="6391314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FA74A4F8-1E7A-0756-F572-A5A469B3B9AC}"/>
                </a:ext>
              </a:extLst>
            </p:cNvPr>
            <p:cNvGrpSpPr/>
            <p:nvPr/>
          </p:nvGrpSpPr>
          <p:grpSpPr>
            <a:xfrm>
              <a:off x="8187988" y="2003661"/>
              <a:ext cx="1147213" cy="222540"/>
              <a:chOff x="5603868" y="2276582"/>
              <a:chExt cx="984306" cy="196861"/>
            </a:xfrm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E1886D13-C742-5E44-6A37-2C17ED5E0E86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6510214-36C9-F797-EC8F-CCDFC764F68B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BA4BF94-5D43-F8BF-3457-3972B02F4821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D1D4F08A-C51B-24E4-8F2E-8635683E3CC6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B13BD688-8F71-2DCC-D7AA-D3F1E6BB36D7}"/>
                </a:ext>
              </a:extLst>
            </p:cNvPr>
            <p:cNvSpPr txBox="1"/>
            <p:nvPr/>
          </p:nvSpPr>
          <p:spPr>
            <a:xfrm>
              <a:off x="5293999" y="1689473"/>
              <a:ext cx="1255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Probabilities P</a:t>
              </a:r>
              <a:r>
                <a:rPr lang="en-US" sz="1400" baseline="-25000"/>
                <a:t>1</a:t>
              </a: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E7CD9186-67AE-1836-1F3E-6C91FB9288E5}"/>
                </a:ext>
              </a:extLst>
            </p:cNvPr>
            <p:cNvGrpSpPr/>
            <p:nvPr/>
          </p:nvGrpSpPr>
          <p:grpSpPr>
            <a:xfrm>
              <a:off x="5369751" y="2078690"/>
              <a:ext cx="1145763" cy="229049"/>
              <a:chOff x="5603868" y="2276582"/>
              <a:chExt cx="984306" cy="196861"/>
            </a:xfrm>
          </p:grpSpPr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73C8C4A-3304-5110-79E4-2984D0CFA79C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07D16738-5F22-F923-1902-DD6D3BAC427A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334D4AA-A970-E258-6147-7660834BE772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AD6694BA-84F1-32CB-3D7E-1773F6EE49AF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15817333-70FD-4A15-D984-943FC044037A}"/>
                </a:ext>
              </a:extLst>
            </p:cNvPr>
            <p:cNvGrpSpPr/>
            <p:nvPr/>
          </p:nvGrpSpPr>
          <p:grpSpPr>
            <a:xfrm>
              <a:off x="5335578" y="2045859"/>
              <a:ext cx="1145763" cy="229049"/>
              <a:chOff x="5603868" y="2276582"/>
              <a:chExt cx="984306" cy="196861"/>
            </a:xfrm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78EFA7A-1DB4-1771-4A32-8402FCD873BB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3F9E5AB4-2428-98B1-A017-C600C74947E3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3748C9B8-CB8A-A5F9-7B0F-4F02F358EE31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29226C81-0270-7C52-015A-F27D84B592F3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C29E0F79-A9FF-036F-93E2-46F9BA7E5580}"/>
                </a:ext>
              </a:extLst>
            </p:cNvPr>
            <p:cNvGrpSpPr/>
            <p:nvPr/>
          </p:nvGrpSpPr>
          <p:grpSpPr>
            <a:xfrm>
              <a:off x="5301651" y="2008709"/>
              <a:ext cx="1145763" cy="229049"/>
              <a:chOff x="5603868" y="2276582"/>
              <a:chExt cx="984306" cy="196861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7B6C2D3B-AC14-FB2C-CD9A-4438921681F7}"/>
                  </a:ext>
                </a:extLst>
              </p:cNvPr>
              <p:cNvSpPr/>
              <p:nvPr/>
            </p:nvSpPr>
            <p:spPr>
              <a:xfrm>
                <a:off x="5603868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11E6942C-27FB-5E37-C5A0-28E07F0C4CDB}"/>
                  </a:ext>
                </a:extLst>
              </p:cNvPr>
              <p:cNvSpPr/>
              <p:nvPr/>
            </p:nvSpPr>
            <p:spPr>
              <a:xfrm>
                <a:off x="5800729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41E89A59-4E88-4006-7C6A-D129BA724F81}"/>
                  </a:ext>
                </a:extLst>
              </p:cNvPr>
              <p:cNvSpPr/>
              <p:nvPr/>
            </p:nvSpPr>
            <p:spPr>
              <a:xfrm>
                <a:off x="5997590" y="2276582"/>
                <a:ext cx="393722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1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12CC3098-4081-8EE0-1BAB-6F1E80047BE9}"/>
                  </a:ext>
                </a:extLst>
              </p:cNvPr>
              <p:cNvSpPr/>
              <p:nvPr/>
            </p:nvSpPr>
            <p:spPr>
              <a:xfrm>
                <a:off x="6391313" y="2276582"/>
                <a:ext cx="196861" cy="196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9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9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1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D1E70F3D-7B1A-8708-83D0-A861FE7C828C}"/>
                </a:ext>
              </a:extLst>
            </p:cNvPr>
            <p:cNvSpPr txBox="1"/>
            <p:nvPr/>
          </p:nvSpPr>
          <p:spPr>
            <a:xfrm>
              <a:off x="7735178" y="188149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D1D3F267-2E3E-272D-FC34-8F9F90346A7C}"/>
              </a:ext>
            </a:extLst>
          </p:cNvPr>
          <p:cNvGrpSpPr/>
          <p:nvPr/>
        </p:nvGrpSpPr>
        <p:grpSpPr>
          <a:xfrm>
            <a:off x="6520211" y="1165732"/>
            <a:ext cx="1916895" cy="560691"/>
            <a:chOff x="5129561" y="663682"/>
            <a:chExt cx="1916895" cy="560691"/>
          </a:xfrm>
        </p:grpSpPr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665AC458-801C-7A1C-20D6-E26C09202105}"/>
                </a:ext>
              </a:extLst>
            </p:cNvPr>
            <p:cNvGrpSpPr/>
            <p:nvPr/>
          </p:nvGrpSpPr>
          <p:grpSpPr>
            <a:xfrm>
              <a:off x="5252688" y="793895"/>
              <a:ext cx="1793768" cy="430478"/>
              <a:chOff x="5129561" y="650302"/>
              <a:chExt cx="1793768" cy="430478"/>
            </a:xfrm>
            <a:solidFill>
              <a:schemeClr val="bg1"/>
            </a:solidFill>
          </p:grpSpPr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6956ECF3-D84B-2323-F7BA-411B7A9D8CBE}"/>
                  </a:ext>
                </a:extLst>
              </p:cNvPr>
              <p:cNvSpPr/>
              <p:nvPr/>
            </p:nvSpPr>
            <p:spPr>
              <a:xfrm>
                <a:off x="5129561" y="650302"/>
                <a:ext cx="1793768" cy="4304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E0FBCA90-2A7F-04D5-8F35-F77395D31B74}"/>
                  </a:ext>
                </a:extLst>
              </p:cNvPr>
              <p:cNvGrpSpPr/>
              <p:nvPr/>
            </p:nvGrpSpPr>
            <p:grpSpPr>
              <a:xfrm>
                <a:off x="5202247" y="706583"/>
                <a:ext cx="1651764" cy="316913"/>
                <a:chOff x="5067319" y="790043"/>
                <a:chExt cx="1651764" cy="316913"/>
              </a:xfrm>
              <a:grpFill/>
            </p:grpSpPr>
            <p:pic>
              <p:nvPicPr>
                <p:cNvPr id="418" name="Picture 417" descr="A screenshot of a computer generated image&#10;&#10;Description automatically generated">
                  <a:extLst>
                    <a:ext uri="{FF2B5EF4-FFF2-40B4-BE49-F238E27FC236}">
                      <a16:creationId xmlns:a16="http://schemas.microsoft.com/office/drawing/2014/main" id="{08787B27-A0D7-D39F-6858-4D31A246E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818" t="5350" r="80924" b="25164"/>
                <a:stretch/>
              </p:blipFill>
              <p:spPr>
                <a:xfrm>
                  <a:off x="5067319" y="794859"/>
                  <a:ext cx="311159" cy="29734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19" name="Picture 418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87F09B67-C6B7-48A8-0C27-28243EA65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0692" t="15411" r="39505" b="50483"/>
                <a:stretch/>
              </p:blipFill>
              <p:spPr>
                <a:xfrm>
                  <a:off x="5594397" y="799248"/>
                  <a:ext cx="307481" cy="297347"/>
                </a:xfrm>
                <a:prstGeom prst="rect">
                  <a:avLst/>
                </a:prstGeom>
                <a:grpFill/>
              </p:spPr>
            </p:pic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7B21E660-D792-7430-81B1-5FE98F588F17}"/>
                    </a:ext>
                  </a:extLst>
                </p:cNvPr>
                <p:cNvSpPr txBox="1"/>
                <p:nvPr/>
              </p:nvSpPr>
              <p:spPr>
                <a:xfrm>
                  <a:off x="5987884" y="822352"/>
                  <a:ext cx="338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…</a:t>
                  </a:r>
                  <a:endParaRPr lang="en-US" sz="1400" b="1"/>
                </a:p>
              </p:txBody>
            </p:sp>
            <p:pic>
              <p:nvPicPr>
                <p:cNvPr id="421" name="Picture 420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BE800CF7-6D88-FC0E-4F39-64C3F5898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74504" t="12769" r="4012" b="50229"/>
                <a:stretch/>
              </p:blipFill>
              <p:spPr>
                <a:xfrm>
                  <a:off x="6408640" y="806745"/>
                  <a:ext cx="310443" cy="300211"/>
                </a:xfrm>
                <a:prstGeom prst="rect">
                  <a:avLst/>
                </a:prstGeom>
                <a:grpFill/>
              </p:spPr>
            </p:pic>
            <p:sp>
              <p:nvSpPr>
                <p:cNvPr id="422" name="TextBox 421">
                  <a:extLst>
                    <a:ext uri="{FF2B5EF4-FFF2-40B4-BE49-F238E27FC236}">
                      <a16:creationId xmlns:a16="http://schemas.microsoft.com/office/drawing/2014/main" id="{86A67873-2584-1AEC-2101-EBFE9D544CC2}"/>
                    </a:ext>
                  </a:extLst>
                </p:cNvPr>
                <p:cNvSpPr txBox="1"/>
                <p:nvPr/>
              </p:nvSpPr>
              <p:spPr>
                <a:xfrm>
                  <a:off x="5325296" y="790043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23" name="TextBox 422">
                  <a:extLst>
                    <a:ext uri="{FF2B5EF4-FFF2-40B4-BE49-F238E27FC236}">
                      <a16:creationId xmlns:a16="http://schemas.microsoft.com/office/drawing/2014/main" id="{D1AE426E-DE29-AE07-5C89-2800DEC47DA8}"/>
                    </a:ext>
                  </a:extLst>
                </p:cNvPr>
                <p:cNvSpPr txBox="1"/>
                <p:nvPr/>
              </p:nvSpPr>
              <p:spPr>
                <a:xfrm>
                  <a:off x="5847528" y="791574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0C957887-75B5-A75A-2D7E-A2036B34FBB6}"/>
                    </a:ext>
                  </a:extLst>
                </p:cNvPr>
                <p:cNvSpPr txBox="1"/>
                <p:nvPr/>
              </p:nvSpPr>
              <p:spPr>
                <a:xfrm>
                  <a:off x="6158170" y="797229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4D18B16A-86B8-2294-C5BD-BAC21F0C702F}"/>
                </a:ext>
              </a:extLst>
            </p:cNvPr>
            <p:cNvGrpSpPr/>
            <p:nvPr/>
          </p:nvGrpSpPr>
          <p:grpSpPr>
            <a:xfrm>
              <a:off x="5183709" y="729935"/>
              <a:ext cx="1793768" cy="430478"/>
              <a:chOff x="5129561" y="650302"/>
              <a:chExt cx="1793768" cy="430478"/>
            </a:xfrm>
            <a:solidFill>
              <a:schemeClr val="bg1"/>
            </a:solidFill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5A2F929F-C1A0-3B95-A38F-4F6E7A930B2F}"/>
                  </a:ext>
                </a:extLst>
              </p:cNvPr>
              <p:cNvSpPr/>
              <p:nvPr/>
            </p:nvSpPr>
            <p:spPr>
              <a:xfrm>
                <a:off x="5129561" y="650302"/>
                <a:ext cx="1793768" cy="4304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F8CC6BC-F84F-FD2E-DB9B-B48D329E3B92}"/>
                  </a:ext>
                </a:extLst>
              </p:cNvPr>
              <p:cNvGrpSpPr/>
              <p:nvPr/>
            </p:nvGrpSpPr>
            <p:grpSpPr>
              <a:xfrm>
                <a:off x="5202247" y="706583"/>
                <a:ext cx="1651764" cy="316913"/>
                <a:chOff x="5067319" y="790043"/>
                <a:chExt cx="1651764" cy="316913"/>
              </a:xfrm>
              <a:grpFill/>
            </p:grpSpPr>
            <p:pic>
              <p:nvPicPr>
                <p:cNvPr id="409" name="Picture 408" descr="A screenshot of a computer generated image&#10;&#10;Description automatically generated">
                  <a:extLst>
                    <a:ext uri="{FF2B5EF4-FFF2-40B4-BE49-F238E27FC236}">
                      <a16:creationId xmlns:a16="http://schemas.microsoft.com/office/drawing/2014/main" id="{ADAF3C08-C710-E48C-B4B6-272FFAA7C8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818" t="5350" r="80924" b="25164"/>
                <a:stretch/>
              </p:blipFill>
              <p:spPr>
                <a:xfrm>
                  <a:off x="5067319" y="794859"/>
                  <a:ext cx="311159" cy="29734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10" name="Picture 409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236BAF5D-BDCA-287C-A071-D290F7974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0692" t="15411" r="39505" b="50483"/>
                <a:stretch/>
              </p:blipFill>
              <p:spPr>
                <a:xfrm>
                  <a:off x="5594397" y="799248"/>
                  <a:ext cx="307481" cy="297347"/>
                </a:xfrm>
                <a:prstGeom prst="rect">
                  <a:avLst/>
                </a:prstGeom>
                <a:grpFill/>
              </p:spPr>
            </p:pic>
            <p:sp>
              <p:nvSpPr>
                <p:cNvPr id="411" name="TextBox 410">
                  <a:extLst>
                    <a:ext uri="{FF2B5EF4-FFF2-40B4-BE49-F238E27FC236}">
                      <a16:creationId xmlns:a16="http://schemas.microsoft.com/office/drawing/2014/main" id="{31705706-D893-C82C-EC1F-AEDD5075AE32}"/>
                    </a:ext>
                  </a:extLst>
                </p:cNvPr>
                <p:cNvSpPr txBox="1"/>
                <p:nvPr/>
              </p:nvSpPr>
              <p:spPr>
                <a:xfrm>
                  <a:off x="5987884" y="822352"/>
                  <a:ext cx="338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…</a:t>
                  </a:r>
                  <a:endParaRPr lang="en-US" sz="1400" b="1"/>
                </a:p>
              </p:txBody>
            </p:sp>
            <p:pic>
              <p:nvPicPr>
                <p:cNvPr id="412" name="Picture 411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1459097B-779B-2994-85D8-CD75A0FDD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74504" t="12769" r="4012" b="50229"/>
                <a:stretch/>
              </p:blipFill>
              <p:spPr>
                <a:xfrm>
                  <a:off x="6408640" y="806745"/>
                  <a:ext cx="310443" cy="300211"/>
                </a:xfrm>
                <a:prstGeom prst="rect">
                  <a:avLst/>
                </a:prstGeom>
                <a:grpFill/>
              </p:spPr>
            </p:pic>
            <p:sp>
              <p:nvSpPr>
                <p:cNvPr id="413" name="TextBox 412">
                  <a:extLst>
                    <a:ext uri="{FF2B5EF4-FFF2-40B4-BE49-F238E27FC236}">
                      <a16:creationId xmlns:a16="http://schemas.microsoft.com/office/drawing/2014/main" id="{C0ACB183-E125-35D8-7904-C4043630868D}"/>
                    </a:ext>
                  </a:extLst>
                </p:cNvPr>
                <p:cNvSpPr txBox="1"/>
                <p:nvPr/>
              </p:nvSpPr>
              <p:spPr>
                <a:xfrm>
                  <a:off x="5325296" y="790043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14" name="TextBox 413">
                  <a:extLst>
                    <a:ext uri="{FF2B5EF4-FFF2-40B4-BE49-F238E27FC236}">
                      <a16:creationId xmlns:a16="http://schemas.microsoft.com/office/drawing/2014/main" id="{4984A0F9-4828-7386-A7B7-91B597F9B9EE}"/>
                    </a:ext>
                  </a:extLst>
                </p:cNvPr>
                <p:cNvSpPr txBox="1"/>
                <p:nvPr/>
              </p:nvSpPr>
              <p:spPr>
                <a:xfrm>
                  <a:off x="5847528" y="791574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15" name="TextBox 414">
                  <a:extLst>
                    <a:ext uri="{FF2B5EF4-FFF2-40B4-BE49-F238E27FC236}">
                      <a16:creationId xmlns:a16="http://schemas.microsoft.com/office/drawing/2014/main" id="{E169C55A-56D0-3ECB-D4BF-03CCA6B6084D}"/>
                    </a:ext>
                  </a:extLst>
                </p:cNvPr>
                <p:cNvSpPr txBox="1"/>
                <p:nvPr/>
              </p:nvSpPr>
              <p:spPr>
                <a:xfrm>
                  <a:off x="6158170" y="797229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</p:grp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B912F4EF-CCED-4C86-A4E6-E2EC8F9AAA9F}"/>
                </a:ext>
              </a:extLst>
            </p:cNvPr>
            <p:cNvGrpSpPr/>
            <p:nvPr/>
          </p:nvGrpSpPr>
          <p:grpSpPr>
            <a:xfrm>
              <a:off x="5129561" y="663682"/>
              <a:ext cx="1793768" cy="430478"/>
              <a:chOff x="5129561" y="650302"/>
              <a:chExt cx="1793768" cy="430478"/>
            </a:xfrm>
            <a:solidFill>
              <a:schemeClr val="bg1"/>
            </a:solidFill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1FFFEDC8-AC65-90A6-6090-5F408AAAC674}"/>
                  </a:ext>
                </a:extLst>
              </p:cNvPr>
              <p:cNvSpPr/>
              <p:nvPr/>
            </p:nvSpPr>
            <p:spPr>
              <a:xfrm>
                <a:off x="5129561" y="650302"/>
                <a:ext cx="1793768" cy="4304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3D4A89D9-73A6-4268-B914-5B5058D7815D}"/>
                  </a:ext>
                </a:extLst>
              </p:cNvPr>
              <p:cNvGrpSpPr/>
              <p:nvPr/>
            </p:nvGrpSpPr>
            <p:grpSpPr>
              <a:xfrm>
                <a:off x="5202247" y="706583"/>
                <a:ext cx="1651764" cy="316913"/>
                <a:chOff x="5067319" y="790043"/>
                <a:chExt cx="1651764" cy="316913"/>
              </a:xfrm>
              <a:grpFill/>
            </p:grpSpPr>
            <p:pic>
              <p:nvPicPr>
                <p:cNvPr id="400" name="Picture 399" descr="A screenshot of a computer generated image&#10;&#10;Description automatically generated">
                  <a:extLst>
                    <a:ext uri="{FF2B5EF4-FFF2-40B4-BE49-F238E27FC236}">
                      <a16:creationId xmlns:a16="http://schemas.microsoft.com/office/drawing/2014/main" id="{C43140B6-34A8-A6D9-B8A3-6385CB0E9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818" t="5350" r="80924" b="25164"/>
                <a:stretch/>
              </p:blipFill>
              <p:spPr>
                <a:xfrm>
                  <a:off x="5067319" y="794859"/>
                  <a:ext cx="311159" cy="29734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01" name="Picture 400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547D7697-ED97-54D4-904B-D27B7437C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0692" t="15411" r="39505" b="50483"/>
                <a:stretch/>
              </p:blipFill>
              <p:spPr>
                <a:xfrm>
                  <a:off x="5594397" y="799248"/>
                  <a:ext cx="307481" cy="297347"/>
                </a:xfrm>
                <a:prstGeom prst="rect">
                  <a:avLst/>
                </a:prstGeom>
                <a:grpFill/>
              </p:spPr>
            </p:pic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529871C1-F0DB-F541-C835-7E3988DA3BA7}"/>
                    </a:ext>
                  </a:extLst>
                </p:cNvPr>
                <p:cNvSpPr txBox="1"/>
                <p:nvPr/>
              </p:nvSpPr>
              <p:spPr>
                <a:xfrm>
                  <a:off x="5987884" y="822352"/>
                  <a:ext cx="338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…</a:t>
                  </a:r>
                  <a:endParaRPr lang="en-US" sz="1400" b="1"/>
                </a:p>
              </p:txBody>
            </p:sp>
            <p:pic>
              <p:nvPicPr>
                <p:cNvPr id="403" name="Picture 402" descr="A screenshot of a number&#10;&#10;Description automatically generated">
                  <a:extLst>
                    <a:ext uri="{FF2B5EF4-FFF2-40B4-BE49-F238E27FC236}">
                      <a16:creationId xmlns:a16="http://schemas.microsoft.com/office/drawing/2014/main" id="{B4018F4F-87D1-F970-0A6E-9B1C7664A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74504" t="12769" r="4012" b="50229"/>
                <a:stretch/>
              </p:blipFill>
              <p:spPr>
                <a:xfrm>
                  <a:off x="6408640" y="806745"/>
                  <a:ext cx="310443" cy="300211"/>
                </a:xfrm>
                <a:prstGeom prst="rect">
                  <a:avLst/>
                </a:prstGeom>
                <a:grpFill/>
              </p:spPr>
            </p:pic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D09AD1BD-7CDB-FD6E-EC8E-4211386EDBA3}"/>
                    </a:ext>
                  </a:extLst>
                </p:cNvPr>
                <p:cNvSpPr txBox="1"/>
                <p:nvPr/>
              </p:nvSpPr>
              <p:spPr>
                <a:xfrm>
                  <a:off x="5325296" y="790043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FBE9527A-4ABB-D08B-1182-396B452C66F0}"/>
                    </a:ext>
                  </a:extLst>
                </p:cNvPr>
                <p:cNvSpPr txBox="1"/>
                <p:nvPr/>
              </p:nvSpPr>
              <p:spPr>
                <a:xfrm>
                  <a:off x="5847528" y="791574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5EAC2C29-460E-29ED-9EB4-DE682BD8F7A6}"/>
                    </a:ext>
                  </a:extLst>
                </p:cNvPr>
                <p:cNvSpPr txBox="1"/>
                <p:nvPr/>
              </p:nvSpPr>
              <p:spPr>
                <a:xfrm>
                  <a:off x="6158170" y="797229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/>
                    <a:t>+</a:t>
                  </a:r>
                </a:p>
              </p:txBody>
            </p:sp>
          </p:grpSp>
        </p:grp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2915B959-24C4-03EA-44D5-CE05BF870CAE}"/>
              </a:ext>
            </a:extLst>
          </p:cNvPr>
          <p:cNvGrpSpPr/>
          <p:nvPr/>
        </p:nvGrpSpPr>
        <p:grpSpPr>
          <a:xfrm>
            <a:off x="6654193" y="6010528"/>
            <a:ext cx="1786174" cy="394458"/>
            <a:chOff x="5294023" y="5439028"/>
            <a:chExt cx="1786174" cy="394458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B2F76CD3-AFC4-CF8B-C0C3-13DCBE54CFAD}"/>
                </a:ext>
              </a:extLst>
            </p:cNvPr>
            <p:cNvSpPr/>
            <p:nvPr/>
          </p:nvSpPr>
          <p:spPr>
            <a:xfrm>
              <a:off x="5372980" y="5532126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AB160207-79CB-52EC-A9F3-AEA89A2F0DE8}"/>
                </a:ext>
              </a:extLst>
            </p:cNvPr>
            <p:cNvSpPr/>
            <p:nvPr/>
          </p:nvSpPr>
          <p:spPr>
            <a:xfrm>
              <a:off x="5714423" y="5532126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41C2903A-F6B1-4D79-843F-CDE113D09868}"/>
                </a:ext>
              </a:extLst>
            </p:cNvPr>
            <p:cNvSpPr/>
            <p:nvPr/>
          </p:nvSpPr>
          <p:spPr>
            <a:xfrm>
              <a:off x="6055867" y="5532126"/>
              <a:ext cx="682887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600" baseline="-2500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530F69FB-A67D-27D2-33D6-28B51F4DD59B}"/>
                </a:ext>
              </a:extLst>
            </p:cNvPr>
            <p:cNvSpPr/>
            <p:nvPr/>
          </p:nvSpPr>
          <p:spPr>
            <a:xfrm>
              <a:off x="6738754" y="5532126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9N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58C32599-3C49-17A0-F75F-0E98D23F3302}"/>
                </a:ext>
              </a:extLst>
            </p:cNvPr>
            <p:cNvSpPr/>
            <p:nvPr/>
          </p:nvSpPr>
          <p:spPr>
            <a:xfrm>
              <a:off x="5335578" y="5485577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01DFF5F-8240-14A9-E5A0-52AE5C94400E}"/>
                </a:ext>
              </a:extLst>
            </p:cNvPr>
            <p:cNvSpPr/>
            <p:nvPr/>
          </p:nvSpPr>
          <p:spPr>
            <a:xfrm>
              <a:off x="5677021" y="5485577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1FDC8B91-B961-3572-3CA6-7FF6EEF8081B}"/>
                </a:ext>
              </a:extLst>
            </p:cNvPr>
            <p:cNvSpPr/>
            <p:nvPr/>
          </p:nvSpPr>
          <p:spPr>
            <a:xfrm>
              <a:off x="6018465" y="5485577"/>
              <a:ext cx="682887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600" baseline="-2500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88AAA7CC-610C-2370-4F15-E38DF83E0DF3}"/>
                </a:ext>
              </a:extLst>
            </p:cNvPr>
            <p:cNvSpPr/>
            <p:nvPr/>
          </p:nvSpPr>
          <p:spPr>
            <a:xfrm>
              <a:off x="6701352" y="5485577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9N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9E7CE934-F6B3-56AE-41CC-201852E272C6}"/>
                </a:ext>
              </a:extLst>
            </p:cNvPr>
            <p:cNvSpPr/>
            <p:nvPr/>
          </p:nvSpPr>
          <p:spPr>
            <a:xfrm>
              <a:off x="5294023" y="5439028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D484601E-E466-AF14-9A7D-516E0C37A36D}"/>
                </a:ext>
              </a:extLst>
            </p:cNvPr>
            <p:cNvSpPr/>
            <p:nvPr/>
          </p:nvSpPr>
          <p:spPr>
            <a:xfrm>
              <a:off x="5635466" y="5439028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F19DBD4A-040D-FAB1-2EB3-3852D81F2C54}"/>
                </a:ext>
              </a:extLst>
            </p:cNvPr>
            <p:cNvSpPr/>
            <p:nvPr/>
          </p:nvSpPr>
          <p:spPr>
            <a:xfrm>
              <a:off x="5976910" y="5439028"/>
              <a:ext cx="682887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600" baseline="-2500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9177F0AB-A394-84A0-6968-51267A73E8FC}"/>
                </a:ext>
              </a:extLst>
            </p:cNvPr>
            <p:cNvSpPr/>
            <p:nvPr/>
          </p:nvSpPr>
          <p:spPr>
            <a:xfrm>
              <a:off x="6659797" y="5439028"/>
              <a:ext cx="341443" cy="301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aseline="30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9N</a:t>
              </a:r>
              <a:endParaRPr lang="en-US" sz="600" baseline="3000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8" name="Right Arrow 437">
            <a:extLst>
              <a:ext uri="{FF2B5EF4-FFF2-40B4-BE49-F238E27FC236}">
                <a16:creationId xmlns:a16="http://schemas.microsoft.com/office/drawing/2014/main" id="{9C3D4CE5-3508-D779-3E64-71EF4E34C8D9}"/>
              </a:ext>
            </a:extLst>
          </p:cNvPr>
          <p:cNvSpPr/>
          <p:nvPr/>
        </p:nvSpPr>
        <p:spPr>
          <a:xfrm rot="10800000">
            <a:off x="8559134" y="6023596"/>
            <a:ext cx="397308" cy="2486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AFC74CEB-C784-6C9F-3521-5DAA0F5DB103}"/>
              </a:ext>
            </a:extLst>
          </p:cNvPr>
          <p:cNvSpPr txBox="1"/>
          <p:nvPr/>
        </p:nvSpPr>
        <p:spPr>
          <a:xfrm>
            <a:off x="6652020" y="5632876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Probabilities </a:t>
            </a:r>
            <a:r>
              <a:rPr lang="en-US" err="1"/>
              <a:t>P</a:t>
            </a:r>
            <a:r>
              <a:rPr lang="en-US" baseline="-25000" err="1"/>
              <a:t>Res</a:t>
            </a:r>
            <a:endParaRPr lang="en-US" baseline="-25000"/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3DB1EB2-1FDC-7AE2-BC24-9FA344E01E21}"/>
              </a:ext>
            </a:extLst>
          </p:cNvPr>
          <p:cNvSpPr txBox="1"/>
          <p:nvPr/>
        </p:nvSpPr>
        <p:spPr>
          <a:xfrm>
            <a:off x="8983711" y="1819318"/>
            <a:ext cx="1252774" cy="397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err="1"/>
              <a:t>MNISTNet</a:t>
            </a:r>
            <a:endParaRPr lang="en-US" sz="1200"/>
          </a:p>
        </p:txBody>
      </p: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DF9A7BED-EBB2-03B0-AC4B-D048FF5B6A89}"/>
              </a:ext>
            </a:extLst>
          </p:cNvPr>
          <p:cNvGrpSpPr/>
          <p:nvPr/>
        </p:nvGrpSpPr>
        <p:grpSpPr>
          <a:xfrm rot="16200000">
            <a:off x="9258910" y="1048436"/>
            <a:ext cx="691860" cy="798668"/>
            <a:chOff x="2198180" y="5051450"/>
            <a:chExt cx="691860" cy="798668"/>
          </a:xfrm>
        </p:grpSpPr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B67AF7B2-B000-CE3B-BCC9-DA46D2C28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70A83F79-6E76-1695-0FD6-086C411D8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1D64F725-1A72-B6D3-2EFD-12184DD69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FC25CC69-0CDC-8CE1-9B03-8C8BFEB7E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2E77AA2D-AC9D-04A7-F7B9-A829C56E3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23B5720F-6996-2BCC-0BE5-0C5A9DB73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B02E6963-166D-7285-7531-427DDC4F1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20890760-1F1C-3D65-6B83-00F365E31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FB849D48-706F-EB33-6C73-FAB0DBCE93F7}"/>
                </a:ext>
              </a:extLst>
            </p:cNvPr>
            <p:cNvCxnSpPr>
              <a:cxnSpLocks/>
              <a:stCxn id="442" idx="4"/>
              <a:endCxn id="445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14323C9-7E93-839C-3F93-AD5F5DF2776B}"/>
                </a:ext>
              </a:extLst>
            </p:cNvPr>
            <p:cNvCxnSpPr>
              <a:cxnSpLocks/>
              <a:stCxn id="442" idx="4"/>
              <a:endCxn id="446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005EABCC-8A1F-B8FC-76D9-EF7C3BF21632}"/>
                </a:ext>
              </a:extLst>
            </p:cNvPr>
            <p:cNvCxnSpPr>
              <a:cxnSpLocks/>
              <a:stCxn id="443" idx="4"/>
              <a:endCxn id="445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FE96C30B-E992-17A9-BA6C-6AD26AF31106}"/>
                </a:ext>
              </a:extLst>
            </p:cNvPr>
            <p:cNvCxnSpPr>
              <a:cxnSpLocks/>
              <a:stCxn id="444" idx="4"/>
              <a:endCxn id="445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1FACB726-EB80-E15F-19F2-D3ABCED35E7B}"/>
                </a:ext>
              </a:extLst>
            </p:cNvPr>
            <p:cNvCxnSpPr>
              <a:cxnSpLocks/>
              <a:stCxn id="446" idx="0"/>
              <a:endCxn id="443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EDA49CBF-0023-F712-9697-592615957311}"/>
                </a:ext>
              </a:extLst>
            </p:cNvPr>
            <p:cNvCxnSpPr>
              <a:cxnSpLocks/>
              <a:stCxn id="446" idx="0"/>
              <a:endCxn id="444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7B9AE3C4-3E6E-57FC-228D-C503BEFAEC10}"/>
                </a:ext>
              </a:extLst>
            </p:cNvPr>
            <p:cNvCxnSpPr>
              <a:cxnSpLocks/>
              <a:stCxn id="449" idx="0"/>
              <a:endCxn id="445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C4A9021C-B305-D80B-43CF-3651197DE80E}"/>
                </a:ext>
              </a:extLst>
            </p:cNvPr>
            <p:cNvCxnSpPr>
              <a:cxnSpLocks/>
              <a:stCxn id="449" idx="0"/>
              <a:endCxn id="446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98DFC9E9-EAB8-C9E3-4A15-6E1F952C2C89}"/>
                </a:ext>
              </a:extLst>
            </p:cNvPr>
            <p:cNvCxnSpPr>
              <a:cxnSpLocks/>
              <a:stCxn id="448" idx="0"/>
              <a:endCxn id="446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8F13FD46-03C3-46A0-1740-DF81088293CA}"/>
                </a:ext>
              </a:extLst>
            </p:cNvPr>
            <p:cNvCxnSpPr>
              <a:cxnSpLocks/>
              <a:stCxn id="447" idx="0"/>
              <a:endCxn id="446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228BB6B4-4CB1-922F-EBC4-E7F67B93F4FD}"/>
                </a:ext>
              </a:extLst>
            </p:cNvPr>
            <p:cNvCxnSpPr>
              <a:cxnSpLocks/>
              <a:stCxn id="447" idx="0"/>
              <a:endCxn id="445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9AE18B6F-28EB-AE6B-2F9E-0F2568DEBBCB}"/>
                </a:ext>
              </a:extLst>
            </p:cNvPr>
            <p:cNvCxnSpPr>
              <a:cxnSpLocks/>
              <a:stCxn id="448" idx="0"/>
              <a:endCxn id="445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2" name="TextBox 461">
            <a:extLst>
              <a:ext uri="{FF2B5EF4-FFF2-40B4-BE49-F238E27FC236}">
                <a16:creationId xmlns:a16="http://schemas.microsoft.com/office/drawing/2014/main" id="{000115B0-BA98-649C-E310-406DC626349E}"/>
              </a:ext>
            </a:extLst>
          </p:cNvPr>
          <p:cNvSpPr txBox="1"/>
          <p:nvPr/>
        </p:nvSpPr>
        <p:spPr>
          <a:xfrm>
            <a:off x="6505125" y="1764418"/>
            <a:ext cx="189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Tuples of N MNIST Images</a:t>
            </a: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45AAE705-7D6D-0E84-20EB-B248FF1F854C}"/>
              </a:ext>
            </a:extLst>
          </p:cNvPr>
          <p:cNvGrpSpPr/>
          <p:nvPr/>
        </p:nvGrpSpPr>
        <p:grpSpPr>
          <a:xfrm>
            <a:off x="6523705" y="3581854"/>
            <a:ext cx="4318735" cy="1711431"/>
            <a:chOff x="5163535" y="3010354"/>
            <a:chExt cx="4318735" cy="1711431"/>
          </a:xfrm>
        </p:grpSpPr>
        <p:sp>
          <p:nvSpPr>
            <p:cNvPr id="464" name="Rounded Rectangle 463">
              <a:extLst>
                <a:ext uri="{FF2B5EF4-FFF2-40B4-BE49-F238E27FC236}">
                  <a16:creationId xmlns:a16="http://schemas.microsoft.com/office/drawing/2014/main" id="{4B82D779-7EFB-BC81-4D83-3A1D85699A2A}"/>
                </a:ext>
              </a:extLst>
            </p:cNvPr>
            <p:cNvSpPr/>
            <p:nvPr/>
          </p:nvSpPr>
          <p:spPr>
            <a:xfrm>
              <a:off x="5163535" y="3010354"/>
              <a:ext cx="4318735" cy="171143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ounded Rectangle 464">
              <a:extLst>
                <a:ext uri="{FF2B5EF4-FFF2-40B4-BE49-F238E27FC236}">
                  <a16:creationId xmlns:a16="http://schemas.microsoft.com/office/drawing/2014/main" id="{386901AA-3720-2146-80AD-EEAFFDD77780}"/>
                </a:ext>
              </a:extLst>
            </p:cNvPr>
            <p:cNvSpPr/>
            <p:nvPr/>
          </p:nvSpPr>
          <p:spPr>
            <a:xfrm>
              <a:off x="5311878" y="3189198"/>
              <a:ext cx="1160289" cy="872020"/>
            </a:xfrm>
            <a:prstGeom prst="roundRect">
              <a:avLst/>
            </a:prstGeom>
            <a:solidFill>
              <a:srgbClr val="BCEFBA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615829AC-9023-58B6-B9B0-46043333B0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0159" y="3507771"/>
              <a:ext cx="984308" cy="196861"/>
              <a:chOff x="7445077" y="2229388"/>
              <a:chExt cx="1693501" cy="338700"/>
            </a:xfrm>
          </p:grpSpPr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FE0B4A8E-C980-265E-3AF8-B7E6BDB22D27}"/>
                  </a:ext>
                </a:extLst>
              </p:cNvPr>
              <p:cNvSpPr/>
              <p:nvPr/>
            </p:nvSpPr>
            <p:spPr>
              <a:xfrm>
                <a:off x="74450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40CA0133-8ABF-FC39-221F-7033A7AE956B}"/>
                  </a:ext>
                </a:extLst>
              </p:cNvPr>
              <p:cNvSpPr/>
              <p:nvPr/>
            </p:nvSpPr>
            <p:spPr>
              <a:xfrm>
                <a:off x="77837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53B60E7C-2E57-5A10-3B43-9903D76ACFCA}"/>
                  </a:ext>
                </a:extLst>
              </p:cNvPr>
              <p:cNvSpPr/>
              <p:nvPr/>
            </p:nvSpPr>
            <p:spPr>
              <a:xfrm>
                <a:off x="8122478" y="2229388"/>
                <a:ext cx="677401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D5DB0DDA-B84A-39BF-777F-AB753A3FBAE2}"/>
                  </a:ext>
                </a:extLst>
              </p:cNvPr>
              <p:cNvSpPr/>
              <p:nvPr/>
            </p:nvSpPr>
            <p:spPr>
              <a:xfrm>
                <a:off x="8799878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F2775A91-0B17-4BB7-5814-AEACF2A40776}"/>
                </a:ext>
              </a:extLst>
            </p:cNvPr>
            <p:cNvGrpSpPr/>
            <p:nvPr/>
          </p:nvGrpSpPr>
          <p:grpSpPr>
            <a:xfrm>
              <a:off x="5389189" y="3727549"/>
              <a:ext cx="1041225" cy="250765"/>
              <a:chOff x="5362590" y="3765736"/>
              <a:chExt cx="1041225" cy="250765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C845CA2D-FD64-18F4-3168-9D8D8205AF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9509" y="3819640"/>
                <a:ext cx="984306" cy="196861"/>
                <a:chOff x="1524000" y="989260"/>
                <a:chExt cx="914400" cy="182880"/>
              </a:xfrm>
            </p:grpSpPr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D8BC3328-B475-D21B-726E-5AAC620E724E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FABD75D4-1337-8423-67F7-C37352C2FDED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423637B5-1D7D-0FD0-D0C5-AD74C5D10F1B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36EF25D3-98EC-C287-206D-F0908BE90268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5D109CF3-D7A0-E8BF-335D-C2B7C4DA3E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90803" y="3792267"/>
                <a:ext cx="984306" cy="196861"/>
                <a:chOff x="1524000" y="989260"/>
                <a:chExt cx="914400" cy="18288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36545315-7E57-1E58-F33A-33F08887353F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F84E805B-D883-114A-4499-AF630BA5E0DA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F3A80F93-5F6A-7A15-497A-ACE0CE16CD9F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20A962B5-1DD0-40A5-9ED8-B8C2D857D8C9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18366F-7BB4-5014-C599-80BC632C64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2590" y="3765736"/>
                <a:ext cx="984306" cy="196861"/>
                <a:chOff x="1524000" y="989260"/>
                <a:chExt cx="914400" cy="18288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1AABB585-9943-F249-4CC8-5E9C106842BE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E90A7560-6C0E-BC89-D65C-3883AA2FF8F2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18EB47D2-867A-32CA-538C-C5B73DC09250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44D521A3-A675-34C2-562A-CCFFB24C19DD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BFBC15D9-4737-593F-FEDC-033FAC5B735A}"/>
                </a:ext>
              </a:extLst>
            </p:cNvPr>
            <p:cNvSpPr txBox="1"/>
            <p:nvPr/>
          </p:nvSpPr>
          <p:spPr>
            <a:xfrm>
              <a:off x="5249234" y="3217641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Distribution D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69" name="Rounded Rectangle 468">
              <a:extLst>
                <a:ext uri="{FF2B5EF4-FFF2-40B4-BE49-F238E27FC236}">
                  <a16:creationId xmlns:a16="http://schemas.microsoft.com/office/drawing/2014/main" id="{3C0AA39B-64CE-31F0-3544-428320BA0E9E}"/>
                </a:ext>
              </a:extLst>
            </p:cNvPr>
            <p:cNvSpPr/>
            <p:nvPr/>
          </p:nvSpPr>
          <p:spPr>
            <a:xfrm>
              <a:off x="6583742" y="3183629"/>
              <a:ext cx="1160289" cy="872020"/>
            </a:xfrm>
            <a:prstGeom prst="roundRect">
              <a:avLst/>
            </a:prstGeom>
            <a:solidFill>
              <a:srgbClr val="BCEFBA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0EC2D6D9-4BE5-1886-73E0-7B08ED30E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2023" y="3502202"/>
              <a:ext cx="984308" cy="196861"/>
              <a:chOff x="7445077" y="2229388"/>
              <a:chExt cx="1693501" cy="338700"/>
            </a:xfrm>
          </p:grpSpPr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B825D507-60A1-F7F8-150E-15C5DADE5C1E}"/>
                  </a:ext>
                </a:extLst>
              </p:cNvPr>
              <p:cNvSpPr/>
              <p:nvPr/>
            </p:nvSpPr>
            <p:spPr>
              <a:xfrm>
                <a:off x="74450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15417A7A-AA31-0293-1B98-8ECE8E7AE0B5}"/>
                  </a:ext>
                </a:extLst>
              </p:cNvPr>
              <p:cNvSpPr/>
              <p:nvPr/>
            </p:nvSpPr>
            <p:spPr>
              <a:xfrm>
                <a:off x="77837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F2B0D3C7-A446-6AC6-239C-96EF17FFCBAF}"/>
                  </a:ext>
                </a:extLst>
              </p:cNvPr>
              <p:cNvSpPr/>
              <p:nvPr/>
            </p:nvSpPr>
            <p:spPr>
              <a:xfrm>
                <a:off x="8122478" y="2229388"/>
                <a:ext cx="677401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AF903502-A1DF-0057-99A8-D0B774536DAF}"/>
                  </a:ext>
                </a:extLst>
              </p:cNvPr>
              <p:cNvSpPr/>
              <p:nvPr/>
            </p:nvSpPr>
            <p:spPr>
              <a:xfrm>
                <a:off x="8799878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97FE5052-6124-BF40-481B-1DDF539437D7}"/>
                </a:ext>
              </a:extLst>
            </p:cNvPr>
            <p:cNvSpPr txBox="1"/>
            <p:nvPr/>
          </p:nvSpPr>
          <p:spPr>
            <a:xfrm>
              <a:off x="6521098" y="3212072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Distribution D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472" name="Rounded Rectangle 471">
              <a:extLst>
                <a:ext uri="{FF2B5EF4-FFF2-40B4-BE49-F238E27FC236}">
                  <a16:creationId xmlns:a16="http://schemas.microsoft.com/office/drawing/2014/main" id="{D5340DBE-7086-602C-1C6E-93E69C6B18B0}"/>
                </a:ext>
              </a:extLst>
            </p:cNvPr>
            <p:cNvSpPr/>
            <p:nvPr/>
          </p:nvSpPr>
          <p:spPr>
            <a:xfrm>
              <a:off x="8172001" y="3176759"/>
              <a:ext cx="1160289" cy="872020"/>
            </a:xfrm>
            <a:prstGeom prst="roundRect">
              <a:avLst/>
            </a:prstGeom>
            <a:solidFill>
              <a:srgbClr val="BCEFBA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B7E2DB9C-6CA1-87A7-6857-EE871C862C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50282" y="3495332"/>
              <a:ext cx="984308" cy="196861"/>
              <a:chOff x="7445077" y="2229388"/>
              <a:chExt cx="1693501" cy="338700"/>
            </a:xfrm>
          </p:grpSpPr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364C4078-BEF9-02C0-C71C-E5C3A462A427}"/>
                  </a:ext>
                </a:extLst>
              </p:cNvPr>
              <p:cNvSpPr/>
              <p:nvPr/>
            </p:nvSpPr>
            <p:spPr>
              <a:xfrm>
                <a:off x="74450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6F583D28-A5D6-CACF-C607-02B768E3E4BB}"/>
                  </a:ext>
                </a:extLst>
              </p:cNvPr>
              <p:cNvSpPr/>
              <p:nvPr/>
            </p:nvSpPr>
            <p:spPr>
              <a:xfrm>
                <a:off x="7783777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EB5E6EBD-4F2B-F0BF-5176-76111F2179BA}"/>
                  </a:ext>
                </a:extLst>
              </p:cNvPr>
              <p:cNvSpPr/>
              <p:nvPr/>
            </p:nvSpPr>
            <p:spPr>
              <a:xfrm>
                <a:off x="8122478" y="2229388"/>
                <a:ext cx="677401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D91BA5BD-CDC3-77B9-4CE0-0A8E5DAB0909}"/>
                  </a:ext>
                </a:extLst>
              </p:cNvPr>
              <p:cNvSpPr/>
              <p:nvPr/>
            </p:nvSpPr>
            <p:spPr>
              <a:xfrm>
                <a:off x="8799878" y="2229388"/>
                <a:ext cx="338700" cy="338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B2DB8978-E6A8-0990-1829-EF588A86AC54}"/>
                </a:ext>
              </a:extLst>
            </p:cNvPr>
            <p:cNvSpPr txBox="1"/>
            <p:nvPr/>
          </p:nvSpPr>
          <p:spPr>
            <a:xfrm>
              <a:off x="8082331" y="3205202"/>
              <a:ext cx="13163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Distribution D</a:t>
              </a:r>
              <a:r>
                <a:rPr lang="en-US" sz="1400" baseline="-25000"/>
                <a:t>N</a:t>
              </a: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F24F4F9F-1E22-395D-102E-D4B0A2570D89}"/>
                </a:ext>
              </a:extLst>
            </p:cNvPr>
            <p:cNvSpPr txBox="1"/>
            <p:nvPr/>
          </p:nvSpPr>
          <p:spPr>
            <a:xfrm>
              <a:off x="7747037" y="33908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476" name="Rounded Rectangle 475">
              <a:extLst>
                <a:ext uri="{FF2B5EF4-FFF2-40B4-BE49-F238E27FC236}">
                  <a16:creationId xmlns:a16="http://schemas.microsoft.com/office/drawing/2014/main" id="{7D20A007-0CA2-8D58-AA58-07E35B6494E5}"/>
                </a:ext>
              </a:extLst>
            </p:cNvPr>
            <p:cNvSpPr/>
            <p:nvPr/>
          </p:nvSpPr>
          <p:spPr>
            <a:xfrm>
              <a:off x="6777492" y="4287517"/>
              <a:ext cx="776086" cy="270635"/>
            </a:xfrm>
            <a:prstGeom prst="roundRect">
              <a:avLst/>
            </a:prstGeom>
            <a:solidFill>
              <a:srgbClr val="D6B3EE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apply, +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77" name="Elbow Connector 476">
              <a:extLst>
                <a:ext uri="{FF2B5EF4-FFF2-40B4-BE49-F238E27FC236}">
                  <a16:creationId xmlns:a16="http://schemas.microsoft.com/office/drawing/2014/main" id="{42D412F2-1F22-5073-AB59-01BC1AEAEDE6}"/>
                </a:ext>
              </a:extLst>
            </p:cNvPr>
            <p:cNvCxnSpPr>
              <a:cxnSpLocks/>
              <a:stCxn id="465" idx="2"/>
              <a:endCxn id="476" idx="1"/>
            </p:cNvCxnSpPr>
            <p:nvPr/>
          </p:nvCxnSpPr>
          <p:spPr>
            <a:xfrm rot="16200000" flipH="1">
              <a:off x="6153949" y="3799291"/>
              <a:ext cx="361617" cy="885469"/>
            </a:xfrm>
            <a:prstGeom prst="bentConnector2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5B5EF154-BE43-BFB9-2720-A172C7C48EF3}"/>
                </a:ext>
              </a:extLst>
            </p:cNvPr>
            <p:cNvCxnSpPr>
              <a:cxnSpLocks/>
              <a:stCxn id="469" idx="2"/>
              <a:endCxn id="476" idx="0"/>
            </p:cNvCxnSpPr>
            <p:nvPr/>
          </p:nvCxnSpPr>
          <p:spPr>
            <a:xfrm>
              <a:off x="7163887" y="4055649"/>
              <a:ext cx="1648" cy="23186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ounded Rectangle 478">
              <a:extLst>
                <a:ext uri="{FF2B5EF4-FFF2-40B4-BE49-F238E27FC236}">
                  <a16:creationId xmlns:a16="http://schemas.microsoft.com/office/drawing/2014/main" id="{A1D40589-9EA7-DFD0-B412-016C2A69A70B}"/>
                </a:ext>
              </a:extLst>
            </p:cNvPr>
            <p:cNvSpPr/>
            <p:nvPr/>
          </p:nvSpPr>
          <p:spPr>
            <a:xfrm>
              <a:off x="8374926" y="4287516"/>
              <a:ext cx="776086" cy="270635"/>
            </a:xfrm>
            <a:prstGeom prst="roundRect">
              <a:avLst/>
            </a:prstGeom>
            <a:solidFill>
              <a:srgbClr val="D6B3EE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ysClr val="windowText" lastClr="000000"/>
                  </a:solidFill>
                </a:rPr>
                <a:t>apply, +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2705E734-CD4D-9D1A-9EED-0480C24BB9D0}"/>
                </a:ext>
              </a:extLst>
            </p:cNvPr>
            <p:cNvSpPr txBox="1"/>
            <p:nvPr/>
          </p:nvSpPr>
          <p:spPr>
            <a:xfrm>
              <a:off x="7756503" y="419415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41586813-C4E1-CECE-2BA9-98790E027EB9}"/>
                </a:ext>
              </a:extLst>
            </p:cNvPr>
            <p:cNvCxnSpPr>
              <a:cxnSpLocks/>
              <a:stCxn id="476" idx="3"/>
            </p:cNvCxnSpPr>
            <p:nvPr/>
          </p:nvCxnSpPr>
          <p:spPr>
            <a:xfrm>
              <a:off x="7553577" y="4422835"/>
              <a:ext cx="2286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36AD9D86-DA1D-7888-87B2-1967C6E72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2930" y="4422834"/>
              <a:ext cx="228600" cy="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6AB9EC26-359D-3676-EEB5-36F43F7F91FA}"/>
                </a:ext>
              </a:extLst>
            </p:cNvPr>
            <p:cNvCxnSpPr>
              <a:cxnSpLocks/>
              <a:endCxn id="479" idx="0"/>
            </p:cNvCxnSpPr>
            <p:nvPr/>
          </p:nvCxnSpPr>
          <p:spPr>
            <a:xfrm>
              <a:off x="8761321" y="4055648"/>
              <a:ext cx="1648" cy="23186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92D639ED-0F2B-A0AB-7083-38A5229537B0}"/>
                </a:ext>
              </a:extLst>
            </p:cNvPr>
            <p:cNvGrpSpPr/>
            <p:nvPr/>
          </p:nvGrpSpPr>
          <p:grpSpPr>
            <a:xfrm>
              <a:off x="6662532" y="3720803"/>
              <a:ext cx="1041225" cy="250765"/>
              <a:chOff x="5362590" y="3765736"/>
              <a:chExt cx="1041225" cy="250765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EBE4DA79-8FE0-0B64-939F-384D9AC5CD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9509" y="3819640"/>
                <a:ext cx="984306" cy="196861"/>
                <a:chOff x="1524000" y="989260"/>
                <a:chExt cx="914400" cy="182880"/>
              </a:xfrm>
            </p:grpSpPr>
            <p:sp>
              <p:nvSpPr>
                <p:cNvPr id="512" name="Rectangle 511">
                  <a:extLst>
                    <a:ext uri="{FF2B5EF4-FFF2-40B4-BE49-F238E27FC236}">
                      <a16:creationId xmlns:a16="http://schemas.microsoft.com/office/drawing/2014/main" id="{17DCBC25-7540-F331-F88E-A36EA1339E85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EF21467F-41C8-0C88-55C7-3789419011DE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DBA98FBB-78E2-ED3F-F462-149D97F13DA0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9B6503D5-F9AA-F995-F9D8-143C470085BE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C6F96859-6FB4-CAE0-4917-27618F61C2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90803" y="3792267"/>
                <a:ext cx="984306" cy="196861"/>
                <a:chOff x="1524000" y="989260"/>
                <a:chExt cx="914400" cy="182880"/>
              </a:xfrm>
            </p:grpSpPr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CA6E8F2C-1AA1-4F6A-F2DB-50A68E3AA049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2B101399-A4F2-CC9F-24BB-4FB843DBDB48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FE0E2E24-B545-071E-5CEB-F4FFCB1205C5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CF5F146B-6327-35EA-BC47-86EA201044E7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26BBE673-B945-BE13-F738-5FBC0AA16D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2590" y="3765736"/>
                <a:ext cx="984306" cy="196861"/>
                <a:chOff x="1524000" y="989260"/>
                <a:chExt cx="914400" cy="182880"/>
              </a:xfrm>
            </p:grpSpPr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2F81DAB-7EA0-237F-C0D2-1E8EF1C62D94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DB2DAAFB-C4F4-4E28-6AF5-626791A62931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53D5AEA-26F6-AF53-6F54-49B005ECE597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D19FD3EF-8194-6025-1945-625CDAAF59F4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4435AFF-72B2-1052-A1C9-433C041E061D}"/>
                </a:ext>
              </a:extLst>
            </p:cNvPr>
            <p:cNvGrpSpPr/>
            <p:nvPr/>
          </p:nvGrpSpPr>
          <p:grpSpPr>
            <a:xfrm>
              <a:off x="8247213" y="3720066"/>
              <a:ext cx="1041225" cy="250765"/>
              <a:chOff x="5362590" y="3765736"/>
              <a:chExt cx="1041225" cy="250765"/>
            </a:xfrm>
          </p:grpSpPr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814A2E3B-1FB8-53B9-86FF-477933A148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9509" y="3819640"/>
                <a:ext cx="984306" cy="196861"/>
                <a:chOff x="1524000" y="989260"/>
                <a:chExt cx="914400" cy="182880"/>
              </a:xfrm>
            </p:grpSpPr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CF0A4452-5963-1B1B-69FC-BDA571459548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id="{7E9FD04C-FBDE-8A48-17C7-6A6ED2ACD5A9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026C5D74-DBA4-0B27-BCB9-D95A733D7BFA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DDE80A48-FB51-FF2D-7D58-82E0606882EC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B2E0A008-2E37-EA31-ED07-E50501FE6A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90803" y="3792267"/>
                <a:ext cx="984306" cy="196861"/>
                <a:chOff x="1524000" y="989260"/>
                <a:chExt cx="914400" cy="182880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40600573-9C24-70AD-6582-92FC523E7E69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D734ECAD-56E5-571D-B0F0-F06FA7777294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11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72E4ABC6-56C6-0CAD-55EE-66A419B8A38E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26D7CECC-31BF-8EF6-A57E-F9B0CD15B84B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6E2859B1-B02C-E58F-3BEE-F9F22866E3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2590" y="3765736"/>
                <a:ext cx="984306" cy="196861"/>
                <a:chOff x="1524000" y="989260"/>
                <a:chExt cx="914400" cy="182880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B82D3EB8-B546-B277-31CF-C1B0397FC013}"/>
                    </a:ext>
                  </a:extLst>
                </p:cNvPr>
                <p:cNvSpPr/>
                <p:nvPr/>
              </p:nvSpPr>
              <p:spPr>
                <a:xfrm>
                  <a:off x="152400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0B70107D-FE52-F722-791E-A6D5A0EA7B38}"/>
                    </a:ext>
                  </a:extLst>
                </p:cNvPr>
                <p:cNvSpPr/>
                <p:nvPr/>
              </p:nvSpPr>
              <p:spPr>
                <a:xfrm>
                  <a:off x="170688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D04A8FD4-E9BE-0CED-BB89-A2E85332971B}"/>
                    </a:ext>
                  </a:extLst>
                </p:cNvPr>
                <p:cNvSpPr/>
                <p:nvPr/>
              </p:nvSpPr>
              <p:spPr>
                <a:xfrm>
                  <a:off x="1889760" y="989260"/>
                  <a:ext cx="36576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365760"/>
                            <a:gd name="connsiteY0" fmla="*/ 0 h 182880"/>
                            <a:gd name="connsiteX1" fmla="*/ 365760 w 365760"/>
                            <a:gd name="connsiteY1" fmla="*/ 0 h 182880"/>
                            <a:gd name="connsiteX2" fmla="*/ 365760 w 365760"/>
                            <a:gd name="connsiteY2" fmla="*/ 182880 h 182880"/>
                            <a:gd name="connsiteX3" fmla="*/ 0 w 365760"/>
                            <a:gd name="connsiteY3" fmla="*/ 182880 h 182880"/>
                            <a:gd name="connsiteX4" fmla="*/ 0 w 36576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5760" h="182880" fill="none" extrusionOk="0">
                              <a:moveTo>
                                <a:pt x="0" y="0"/>
                              </a:moveTo>
                              <a:cubicBezTo>
                                <a:pt x="90572" y="3896"/>
                                <a:pt x="199908" y="-3382"/>
                                <a:pt x="365760" y="0"/>
                              </a:cubicBezTo>
                              <a:cubicBezTo>
                                <a:pt x="365362" y="41135"/>
                                <a:pt x="371128" y="99769"/>
                                <a:pt x="365760" y="182880"/>
                              </a:cubicBezTo>
                              <a:cubicBezTo>
                                <a:pt x="189109" y="200103"/>
                                <a:pt x="133676" y="173124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365760" h="182880" stroke="0" extrusionOk="0">
                              <a:moveTo>
                                <a:pt x="0" y="0"/>
                              </a:moveTo>
                              <a:cubicBezTo>
                                <a:pt x="181088" y="-11663"/>
                                <a:pt x="196604" y="-1936"/>
                                <a:pt x="365760" y="0"/>
                              </a:cubicBezTo>
                              <a:cubicBezTo>
                                <a:pt x="370790" y="70767"/>
                                <a:pt x="358416" y="97135"/>
                                <a:pt x="365760" y="182880"/>
                              </a:cubicBezTo>
                              <a:cubicBezTo>
                                <a:pt x="255342" y="190449"/>
                                <a:pt x="152299" y="176494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…</a:t>
                  </a:r>
                  <a:endParaRPr lang="en-US" sz="100" baseline="-2500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B72A41CC-E01F-A372-227A-BD1BA1C24CFA}"/>
                    </a:ext>
                  </a:extLst>
                </p:cNvPr>
                <p:cNvSpPr/>
                <p:nvPr/>
              </p:nvSpPr>
              <p:spPr>
                <a:xfrm>
                  <a:off x="2255520" y="989260"/>
                  <a:ext cx="182880" cy="1828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182880"/>
                            <a:gd name="connsiteY0" fmla="*/ 0 h 182880"/>
                            <a:gd name="connsiteX1" fmla="*/ 182880 w 182880"/>
                            <a:gd name="connsiteY1" fmla="*/ 0 h 182880"/>
                            <a:gd name="connsiteX2" fmla="*/ 182880 w 182880"/>
                            <a:gd name="connsiteY2" fmla="*/ 182880 h 182880"/>
                            <a:gd name="connsiteX3" fmla="*/ 0 w 182880"/>
                            <a:gd name="connsiteY3" fmla="*/ 182880 h 182880"/>
                            <a:gd name="connsiteX4" fmla="*/ 0 w 182880"/>
                            <a:gd name="connsiteY4" fmla="*/ 0 h 182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880" h="182880" fill="none" extrusionOk="0">
                              <a:moveTo>
                                <a:pt x="0" y="0"/>
                              </a:moveTo>
                              <a:cubicBezTo>
                                <a:pt x="74466" y="-5248"/>
                                <a:pt x="126755" y="5762"/>
                                <a:pt x="182880" y="0"/>
                              </a:cubicBezTo>
                              <a:cubicBezTo>
                                <a:pt x="182482" y="41135"/>
                                <a:pt x="188248" y="99769"/>
                                <a:pt x="182880" y="182880"/>
                              </a:cubicBezTo>
                              <a:cubicBezTo>
                                <a:pt x="106019" y="190959"/>
                                <a:pt x="73825" y="182268"/>
                                <a:pt x="0" y="182880"/>
                              </a:cubicBezTo>
                              <a:cubicBezTo>
                                <a:pt x="-3332" y="111495"/>
                                <a:pt x="-6382" y="80284"/>
                                <a:pt x="0" y="0"/>
                              </a:cubicBezTo>
                              <a:close/>
                            </a:path>
                            <a:path w="182880" h="182880" stroke="0" extrusionOk="0">
                              <a:moveTo>
                                <a:pt x="0" y="0"/>
                              </a:moveTo>
                              <a:cubicBezTo>
                                <a:pt x="83675" y="-2519"/>
                                <a:pt x="100898" y="7208"/>
                                <a:pt x="182880" y="0"/>
                              </a:cubicBezTo>
                              <a:cubicBezTo>
                                <a:pt x="187910" y="70767"/>
                                <a:pt x="175536" y="97135"/>
                                <a:pt x="182880" y="182880"/>
                              </a:cubicBezTo>
                              <a:cubicBezTo>
                                <a:pt x="120845" y="181305"/>
                                <a:pt x="42913" y="185638"/>
                                <a:pt x="0" y="182880"/>
                              </a:cubicBezTo>
                              <a:cubicBezTo>
                                <a:pt x="-3372" y="121414"/>
                                <a:pt x="-8919" y="7311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>
                  <a:no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900" baseline="-25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900" baseline="30000">
                      <a:solidFill>
                        <a:schemeClr val="tx1"/>
                      </a:solidFill>
                      <a:latin typeface="Garamond" panose="02020404030301010803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100" baseline="3000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543" name="Straight Arrow Connector 542">
            <a:extLst>
              <a:ext uri="{FF2B5EF4-FFF2-40B4-BE49-F238E27FC236}">
                <a16:creationId xmlns:a16="http://schemas.microsoft.com/office/drawing/2014/main" id="{0857BC7B-16B0-26ED-006D-8FB0CCBCCEE3}"/>
              </a:ext>
            </a:extLst>
          </p:cNvPr>
          <p:cNvCxnSpPr>
            <a:cxnSpLocks/>
          </p:cNvCxnSpPr>
          <p:nvPr/>
        </p:nvCxnSpPr>
        <p:spPr>
          <a:xfrm>
            <a:off x="10112315" y="5148524"/>
            <a:ext cx="0" cy="30958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4" name="TextBox 543">
            <a:extLst>
              <a:ext uri="{FF2B5EF4-FFF2-40B4-BE49-F238E27FC236}">
                <a16:creationId xmlns:a16="http://schemas.microsoft.com/office/drawing/2014/main" id="{DED5968F-B256-09D3-7F46-3B2FD5E5EE37}"/>
              </a:ext>
            </a:extLst>
          </p:cNvPr>
          <p:cNvSpPr txBox="1"/>
          <p:nvPr/>
        </p:nvSpPr>
        <p:spPr>
          <a:xfrm>
            <a:off x="7935930" y="2265666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Probabilities P</a:t>
            </a:r>
            <a:r>
              <a:rPr lang="en-US" sz="1400" baseline="-25000"/>
              <a:t>2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EF0509E2-8F66-B7D6-36E6-F059C8FD028B}"/>
              </a:ext>
            </a:extLst>
          </p:cNvPr>
          <p:cNvSpPr txBox="1"/>
          <p:nvPr/>
        </p:nvSpPr>
        <p:spPr>
          <a:xfrm>
            <a:off x="9543138" y="2268858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Probabilities P</a:t>
            </a:r>
            <a:r>
              <a:rPr lang="en-US" sz="1400" baseline="-25000"/>
              <a:t>N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F52E45F0-A2E3-E8C0-E240-4A781D37917E}"/>
              </a:ext>
            </a:extLst>
          </p:cNvPr>
          <p:cNvSpPr txBox="1"/>
          <p:nvPr/>
        </p:nvSpPr>
        <p:spPr>
          <a:xfrm>
            <a:off x="659758" y="1562582"/>
            <a:ext cx="5027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Split the computations between the CPU and GPU: Symbols on the CPU, Probabilities on the GPU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Represent probabilities as </a:t>
            </a:r>
            <a:r>
              <a:rPr lang="en-US" sz="2400" dirty="0" err="1"/>
              <a:t>PyTorch</a:t>
            </a:r>
            <a:r>
              <a:rPr lang="en-US" sz="2400" dirty="0"/>
              <a:t> tensors and vectorize computations over them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Only need one set of CPU computations for the whole batch</a:t>
            </a:r>
          </a:p>
        </p:txBody>
      </p:sp>
    </p:spTree>
    <p:extLst>
      <p:ext uri="{BB962C8B-B14F-4D97-AF65-F5344CB8AC3E}">
        <p14:creationId xmlns:p14="http://schemas.microsoft.com/office/powerpoint/2010/main" val="315823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72107-562F-96C6-8339-ADF6646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8241B-93C4-131D-FCDB-F0C871F5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Dolphin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0FEE6-1ACC-DE44-0163-0E72F41D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78" y="3230914"/>
            <a:ext cx="5995957" cy="279597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FFFE09-B8AF-782A-53EC-8279852BE237}"/>
              </a:ext>
            </a:extLst>
          </p:cNvPr>
          <p:cNvSpPr/>
          <p:nvPr/>
        </p:nvSpPr>
        <p:spPr>
          <a:xfrm>
            <a:off x="7730706" y="2972013"/>
            <a:ext cx="3413156" cy="5522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Intuitive Pythonic primitives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F5D6D5-3A4A-5742-F98D-96CDF0553065}"/>
              </a:ext>
            </a:extLst>
          </p:cNvPr>
          <p:cNvSpPr/>
          <p:nvPr/>
        </p:nvSpPr>
        <p:spPr>
          <a:xfrm>
            <a:off x="7730705" y="3875643"/>
            <a:ext cx="3413157" cy="724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for recursion, control-flow, and </a:t>
            </a:r>
            <a:r>
              <a:rPr lang="en-US" dirty="0" err="1">
                <a:solidFill>
                  <a:schemeClr val="tx1"/>
                </a:solidFill>
              </a:rPr>
              <a:t>blackbox</a:t>
            </a:r>
            <a:r>
              <a:rPr lang="en-US" dirty="0">
                <a:solidFill>
                  <a:schemeClr val="tx1"/>
                </a:solidFill>
              </a:rPr>
              <a:t> functions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5257AE-CC84-384F-2344-B0039A3FD842}"/>
              </a:ext>
            </a:extLst>
          </p:cNvPr>
          <p:cNvSpPr/>
          <p:nvPr/>
        </p:nvSpPr>
        <p:spPr>
          <a:xfrm>
            <a:off x="7730707" y="2068384"/>
            <a:ext cx="3413156" cy="5522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Tight integration with </a:t>
            </a:r>
            <a:r>
              <a:rPr lang="en-US" dirty="0" err="1">
                <a:solidFill>
                  <a:schemeClr val="tx1"/>
                </a:solidFill>
              </a:rPr>
              <a:t>PyTorch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8D0088E6-D916-9124-59F3-E120CFC4F100}"/>
              </a:ext>
            </a:extLst>
          </p:cNvPr>
          <p:cNvSpPr/>
          <p:nvPr/>
        </p:nvSpPr>
        <p:spPr>
          <a:xfrm>
            <a:off x="6477235" y="4387512"/>
            <a:ext cx="126125" cy="1674444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5F7FC-A6B1-CA58-07BC-CFF0E47D0D2D}"/>
              </a:ext>
            </a:extLst>
          </p:cNvPr>
          <p:cNvCxnSpPr>
            <a:cxnSpLocks/>
          </p:cNvCxnSpPr>
          <p:nvPr/>
        </p:nvCxnSpPr>
        <p:spPr>
          <a:xfrm>
            <a:off x="1944648" y="5070951"/>
            <a:ext cx="14609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5E05BE-6099-7EB5-C266-97B4FCE06536}"/>
              </a:ext>
            </a:extLst>
          </p:cNvPr>
          <p:cNvCxnSpPr>
            <a:cxnSpLocks/>
          </p:cNvCxnSpPr>
          <p:nvPr/>
        </p:nvCxnSpPr>
        <p:spPr>
          <a:xfrm>
            <a:off x="1944648" y="5528150"/>
            <a:ext cx="14609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49653E-8A56-537B-D5AF-391CE6CA51EF}"/>
              </a:ext>
            </a:extLst>
          </p:cNvPr>
          <p:cNvCxnSpPr>
            <a:cxnSpLocks/>
          </p:cNvCxnSpPr>
          <p:nvPr/>
        </p:nvCxnSpPr>
        <p:spPr>
          <a:xfrm>
            <a:off x="2181131" y="5769889"/>
            <a:ext cx="6358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2FBCF7-713E-B62B-41DE-C65F5C7FB7F5}"/>
              </a:ext>
            </a:extLst>
          </p:cNvPr>
          <p:cNvCxnSpPr>
            <a:cxnSpLocks/>
          </p:cNvCxnSpPr>
          <p:nvPr/>
        </p:nvCxnSpPr>
        <p:spPr>
          <a:xfrm>
            <a:off x="1831663" y="6006130"/>
            <a:ext cx="12165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91F5967-73B0-1CF7-A859-4F1FC7AD0A9F}"/>
              </a:ext>
            </a:extLst>
          </p:cNvPr>
          <p:cNvSpPr/>
          <p:nvPr/>
        </p:nvSpPr>
        <p:spPr>
          <a:xfrm>
            <a:off x="4330497" y="5538660"/>
            <a:ext cx="2060027" cy="24173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60027"/>
                      <a:gd name="connsiteY0" fmla="*/ 40290 h 241738"/>
                      <a:gd name="connsiteX1" fmla="*/ 40290 w 2060027"/>
                      <a:gd name="connsiteY1" fmla="*/ 0 h 241738"/>
                      <a:gd name="connsiteX2" fmla="*/ 739695 w 2060027"/>
                      <a:gd name="connsiteY2" fmla="*/ 0 h 241738"/>
                      <a:gd name="connsiteX3" fmla="*/ 1379716 w 2060027"/>
                      <a:gd name="connsiteY3" fmla="*/ 0 h 241738"/>
                      <a:gd name="connsiteX4" fmla="*/ 2019737 w 2060027"/>
                      <a:gd name="connsiteY4" fmla="*/ 0 h 241738"/>
                      <a:gd name="connsiteX5" fmla="*/ 2060027 w 2060027"/>
                      <a:gd name="connsiteY5" fmla="*/ 40290 h 241738"/>
                      <a:gd name="connsiteX6" fmla="*/ 2060027 w 2060027"/>
                      <a:gd name="connsiteY6" fmla="*/ 201448 h 241738"/>
                      <a:gd name="connsiteX7" fmla="*/ 2019737 w 2060027"/>
                      <a:gd name="connsiteY7" fmla="*/ 241738 h 241738"/>
                      <a:gd name="connsiteX8" fmla="*/ 1399510 w 2060027"/>
                      <a:gd name="connsiteY8" fmla="*/ 241738 h 241738"/>
                      <a:gd name="connsiteX9" fmla="*/ 739695 w 2060027"/>
                      <a:gd name="connsiteY9" fmla="*/ 241738 h 241738"/>
                      <a:gd name="connsiteX10" fmla="*/ 40290 w 2060027"/>
                      <a:gd name="connsiteY10" fmla="*/ 241738 h 241738"/>
                      <a:gd name="connsiteX11" fmla="*/ 0 w 2060027"/>
                      <a:gd name="connsiteY11" fmla="*/ 201448 h 241738"/>
                      <a:gd name="connsiteX12" fmla="*/ 0 w 2060027"/>
                      <a:gd name="connsiteY12" fmla="*/ 40290 h 241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60027" h="241738" extrusionOk="0">
                        <a:moveTo>
                          <a:pt x="0" y="40290"/>
                        </a:moveTo>
                        <a:cubicBezTo>
                          <a:pt x="-4065" y="15531"/>
                          <a:pt x="14657" y="1269"/>
                          <a:pt x="40290" y="0"/>
                        </a:cubicBezTo>
                        <a:cubicBezTo>
                          <a:pt x="367368" y="1590"/>
                          <a:pt x="413417" y="-11573"/>
                          <a:pt x="739695" y="0"/>
                        </a:cubicBezTo>
                        <a:cubicBezTo>
                          <a:pt x="1065974" y="11573"/>
                          <a:pt x="1139055" y="-17324"/>
                          <a:pt x="1379716" y="0"/>
                        </a:cubicBezTo>
                        <a:cubicBezTo>
                          <a:pt x="1620377" y="17324"/>
                          <a:pt x="1829138" y="-7861"/>
                          <a:pt x="2019737" y="0"/>
                        </a:cubicBezTo>
                        <a:cubicBezTo>
                          <a:pt x="2041694" y="-950"/>
                          <a:pt x="2061122" y="13988"/>
                          <a:pt x="2060027" y="40290"/>
                        </a:cubicBezTo>
                        <a:cubicBezTo>
                          <a:pt x="2053109" y="96823"/>
                          <a:pt x="2062041" y="128011"/>
                          <a:pt x="2060027" y="201448"/>
                        </a:cubicBezTo>
                        <a:cubicBezTo>
                          <a:pt x="2059537" y="219028"/>
                          <a:pt x="2039515" y="245177"/>
                          <a:pt x="2019737" y="241738"/>
                        </a:cubicBezTo>
                        <a:cubicBezTo>
                          <a:pt x="1872543" y="251870"/>
                          <a:pt x="1657357" y="264361"/>
                          <a:pt x="1399510" y="241738"/>
                        </a:cubicBezTo>
                        <a:cubicBezTo>
                          <a:pt x="1141663" y="219115"/>
                          <a:pt x="1028019" y="229221"/>
                          <a:pt x="739695" y="241738"/>
                        </a:cubicBezTo>
                        <a:cubicBezTo>
                          <a:pt x="451372" y="254255"/>
                          <a:pt x="292274" y="221077"/>
                          <a:pt x="40290" y="241738"/>
                        </a:cubicBezTo>
                        <a:cubicBezTo>
                          <a:pt x="20891" y="238919"/>
                          <a:pt x="1150" y="222959"/>
                          <a:pt x="0" y="201448"/>
                        </a:cubicBezTo>
                        <a:cubicBezTo>
                          <a:pt x="-2725" y="149481"/>
                          <a:pt x="-5958" y="106161"/>
                          <a:pt x="0" y="402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65ACBF-4B35-8510-5E2C-EC7ABB995352}"/>
              </a:ext>
            </a:extLst>
          </p:cNvPr>
          <p:cNvSpPr/>
          <p:nvPr/>
        </p:nvSpPr>
        <p:spPr>
          <a:xfrm>
            <a:off x="7730704" y="4951673"/>
            <a:ext cx="3413157" cy="724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GPU-driven vectorized probabilistic computations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0A7B1A-988D-49BF-31EF-2BD7FB66D16C}"/>
              </a:ext>
            </a:extLst>
          </p:cNvPr>
          <p:cNvGrpSpPr/>
          <p:nvPr/>
        </p:nvGrpSpPr>
        <p:grpSpPr>
          <a:xfrm>
            <a:off x="885592" y="1960173"/>
            <a:ext cx="5210408" cy="968800"/>
            <a:chOff x="935890" y="1903715"/>
            <a:chExt cx="5210408" cy="9688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59F9E1-1FAB-A5A0-9163-FDD5DB6B897F}"/>
                </a:ext>
              </a:extLst>
            </p:cNvPr>
            <p:cNvGrpSpPr/>
            <p:nvPr/>
          </p:nvGrpSpPr>
          <p:grpSpPr>
            <a:xfrm>
              <a:off x="935890" y="1913381"/>
              <a:ext cx="3008117" cy="959134"/>
              <a:chOff x="5129561" y="663682"/>
              <a:chExt cx="1916895" cy="56069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B59E90C-1E42-6521-77D5-1167E243CBB4}"/>
                  </a:ext>
                </a:extLst>
              </p:cNvPr>
              <p:cNvGrpSpPr/>
              <p:nvPr/>
            </p:nvGrpSpPr>
            <p:grpSpPr>
              <a:xfrm>
                <a:off x="5252688" y="793895"/>
                <a:ext cx="1793768" cy="430478"/>
                <a:chOff x="5129561" y="650302"/>
                <a:chExt cx="1793768" cy="430478"/>
              </a:xfrm>
              <a:solidFill>
                <a:schemeClr val="bg1"/>
              </a:solidFill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398D78-8952-8DA5-349E-3AF11DE1C8AB}"/>
                    </a:ext>
                  </a:extLst>
                </p:cNvPr>
                <p:cNvSpPr/>
                <p:nvPr/>
              </p:nvSpPr>
              <p:spPr>
                <a:xfrm>
                  <a:off x="5129561" y="650302"/>
                  <a:ext cx="1793768" cy="43047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8101A5DE-42F8-709C-20E3-F326BEBD9C69}"/>
                    </a:ext>
                  </a:extLst>
                </p:cNvPr>
                <p:cNvGrpSpPr/>
                <p:nvPr/>
              </p:nvGrpSpPr>
              <p:grpSpPr>
                <a:xfrm>
                  <a:off x="5202247" y="706583"/>
                  <a:ext cx="1651764" cy="316913"/>
                  <a:chOff x="5067319" y="790043"/>
                  <a:chExt cx="1651764" cy="316913"/>
                </a:xfrm>
                <a:grpFill/>
              </p:grpSpPr>
              <p:pic>
                <p:nvPicPr>
                  <p:cNvPr id="65" name="Picture 64" descr="A screenshot of a computer generated image&#10;&#10;Description automatically generated">
                    <a:extLst>
                      <a:ext uri="{FF2B5EF4-FFF2-40B4-BE49-F238E27FC236}">
                        <a16:creationId xmlns:a16="http://schemas.microsoft.com/office/drawing/2014/main" id="{2D9D8FEC-6684-D364-0FB5-B68C4A990B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 l="818" t="5350" r="80924" b="25164"/>
                  <a:stretch/>
                </p:blipFill>
                <p:spPr>
                  <a:xfrm>
                    <a:off x="5067319" y="794859"/>
                    <a:ext cx="311159" cy="29734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6" name="Picture 65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407A01EF-315D-422A-ECF1-61D07C9293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40692" t="15411" r="39505" b="50483"/>
                  <a:stretch/>
                </p:blipFill>
                <p:spPr>
                  <a:xfrm>
                    <a:off x="5594397" y="799248"/>
                    <a:ext cx="307481" cy="29734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61051C3-D7A7-7A6A-EC47-2D3C457BD631}"/>
                      </a:ext>
                    </a:extLst>
                  </p:cNvPr>
                  <p:cNvSpPr txBox="1"/>
                  <p:nvPr/>
                </p:nvSpPr>
                <p:spPr>
                  <a:xfrm>
                    <a:off x="5987884" y="822352"/>
                    <a:ext cx="33855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/>
                      <a:t>…</a:t>
                    </a:r>
                    <a:endParaRPr lang="en-US" sz="1400" b="1"/>
                  </a:p>
                </p:txBody>
              </p:sp>
              <p:pic>
                <p:nvPicPr>
                  <p:cNvPr id="68" name="Picture 67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4237D82C-EE5C-F41B-F734-CBBFE13ADE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74504" t="12769" r="4012" b="50229"/>
                  <a:stretch/>
                </p:blipFill>
                <p:spPr>
                  <a:xfrm>
                    <a:off x="6408640" y="806745"/>
                    <a:ext cx="310443" cy="3002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5023A6D-D3C0-846D-8950-528830E962CE}"/>
                      </a:ext>
                    </a:extLst>
                  </p:cNvPr>
                  <p:cNvSpPr txBox="1"/>
                  <p:nvPr/>
                </p:nvSpPr>
                <p:spPr>
                  <a:xfrm>
                    <a:off x="5325296" y="790043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E0E579A8-6EB4-B119-503A-06A667B67ECC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528" y="791574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1A8DADE-840A-5194-0D1A-C0B18E7E1A3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8170" y="797229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96FA2F9-EBC1-581A-026E-0C73EF620AA8}"/>
                  </a:ext>
                </a:extLst>
              </p:cNvPr>
              <p:cNvGrpSpPr/>
              <p:nvPr/>
            </p:nvGrpSpPr>
            <p:grpSpPr>
              <a:xfrm>
                <a:off x="5183709" y="729935"/>
                <a:ext cx="1793768" cy="430478"/>
                <a:chOff x="5129561" y="650302"/>
                <a:chExt cx="1793768" cy="430478"/>
              </a:xfrm>
              <a:solidFill>
                <a:schemeClr val="bg1"/>
              </a:solidFill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45011C5-D537-533B-1A80-9A2F20FFE411}"/>
                    </a:ext>
                  </a:extLst>
                </p:cNvPr>
                <p:cNvSpPr/>
                <p:nvPr/>
              </p:nvSpPr>
              <p:spPr>
                <a:xfrm>
                  <a:off x="5129561" y="650302"/>
                  <a:ext cx="1793768" cy="43047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21230D9A-BF76-6245-6851-9B7A50CD0589}"/>
                    </a:ext>
                  </a:extLst>
                </p:cNvPr>
                <p:cNvGrpSpPr/>
                <p:nvPr/>
              </p:nvGrpSpPr>
              <p:grpSpPr>
                <a:xfrm>
                  <a:off x="5202247" y="706583"/>
                  <a:ext cx="1651764" cy="316913"/>
                  <a:chOff x="5067319" y="790043"/>
                  <a:chExt cx="1651764" cy="316913"/>
                </a:xfrm>
                <a:grpFill/>
              </p:grpSpPr>
              <p:pic>
                <p:nvPicPr>
                  <p:cNvPr id="56" name="Picture 55" descr="A screenshot of a computer generated image&#10;&#10;Description automatically generated">
                    <a:extLst>
                      <a:ext uri="{FF2B5EF4-FFF2-40B4-BE49-F238E27FC236}">
                        <a16:creationId xmlns:a16="http://schemas.microsoft.com/office/drawing/2014/main" id="{663FFBBA-AA18-C6C0-CC0B-6DE26A1629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 l="818" t="5350" r="80924" b="25164"/>
                  <a:stretch/>
                </p:blipFill>
                <p:spPr>
                  <a:xfrm>
                    <a:off x="5067319" y="794859"/>
                    <a:ext cx="311159" cy="29734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7" name="Picture 56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A9F5C6E8-75C0-A130-0FBF-6A9DB018F2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40692" t="15411" r="39505" b="50483"/>
                  <a:stretch/>
                </p:blipFill>
                <p:spPr>
                  <a:xfrm>
                    <a:off x="5594397" y="799248"/>
                    <a:ext cx="307481" cy="29734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1B920588-7F33-960C-14C1-1C66D99F725B}"/>
                      </a:ext>
                    </a:extLst>
                  </p:cNvPr>
                  <p:cNvSpPr txBox="1"/>
                  <p:nvPr/>
                </p:nvSpPr>
                <p:spPr>
                  <a:xfrm>
                    <a:off x="5987884" y="822352"/>
                    <a:ext cx="33855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/>
                      <a:t>…</a:t>
                    </a:r>
                    <a:endParaRPr lang="en-US" sz="1400" b="1"/>
                  </a:p>
                </p:txBody>
              </p:sp>
              <p:pic>
                <p:nvPicPr>
                  <p:cNvPr id="59" name="Picture 58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BA6DD539-234D-51B7-099D-CB88E82BA4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74504" t="12769" r="4012" b="50229"/>
                  <a:stretch/>
                </p:blipFill>
                <p:spPr>
                  <a:xfrm>
                    <a:off x="6408640" y="806745"/>
                    <a:ext cx="310443" cy="3002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93ED432-9646-D0D0-1754-5534F598EDAC}"/>
                      </a:ext>
                    </a:extLst>
                  </p:cNvPr>
                  <p:cNvSpPr txBox="1"/>
                  <p:nvPr/>
                </p:nvSpPr>
                <p:spPr>
                  <a:xfrm>
                    <a:off x="5325296" y="790043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E01CA1EB-C3A4-43B4-F4AC-E69B70B4A4F5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528" y="791574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3236270-F077-56FB-FFA4-C46E995A06C9}"/>
                      </a:ext>
                    </a:extLst>
                  </p:cNvPr>
                  <p:cNvSpPr txBox="1"/>
                  <p:nvPr/>
                </p:nvSpPr>
                <p:spPr>
                  <a:xfrm>
                    <a:off x="6158170" y="797229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738B9BF-DCDA-CEC4-F922-3862A40FDE5E}"/>
                  </a:ext>
                </a:extLst>
              </p:cNvPr>
              <p:cNvGrpSpPr/>
              <p:nvPr/>
            </p:nvGrpSpPr>
            <p:grpSpPr>
              <a:xfrm>
                <a:off x="5129561" y="663682"/>
                <a:ext cx="1793768" cy="430478"/>
                <a:chOff x="5129561" y="650302"/>
                <a:chExt cx="1793768" cy="430478"/>
              </a:xfrm>
              <a:solidFill>
                <a:schemeClr val="bg1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400112B-34DF-D38B-33B5-4EC18242F494}"/>
                    </a:ext>
                  </a:extLst>
                </p:cNvPr>
                <p:cNvSpPr/>
                <p:nvPr/>
              </p:nvSpPr>
              <p:spPr>
                <a:xfrm>
                  <a:off x="5129561" y="650302"/>
                  <a:ext cx="1793768" cy="43047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8FA73615-DC94-78EE-3F57-3266DBD65EED}"/>
                    </a:ext>
                  </a:extLst>
                </p:cNvPr>
                <p:cNvGrpSpPr/>
                <p:nvPr/>
              </p:nvGrpSpPr>
              <p:grpSpPr>
                <a:xfrm>
                  <a:off x="5202247" y="706583"/>
                  <a:ext cx="1651764" cy="316913"/>
                  <a:chOff x="5067319" y="790043"/>
                  <a:chExt cx="1651764" cy="316913"/>
                </a:xfrm>
                <a:grpFill/>
              </p:grpSpPr>
              <p:pic>
                <p:nvPicPr>
                  <p:cNvPr id="47" name="Picture 46" descr="A screenshot of a computer generated image&#10;&#10;Description automatically generated">
                    <a:extLst>
                      <a:ext uri="{FF2B5EF4-FFF2-40B4-BE49-F238E27FC236}">
                        <a16:creationId xmlns:a16="http://schemas.microsoft.com/office/drawing/2014/main" id="{2CFB031A-74DD-8122-E917-88E7C6239B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 l="818" t="5350" r="80924" b="25164"/>
                  <a:stretch/>
                </p:blipFill>
                <p:spPr>
                  <a:xfrm>
                    <a:off x="5067319" y="794859"/>
                    <a:ext cx="311159" cy="29734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8" name="Picture 47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F187B467-DDD1-A1ED-F7CC-354F5135F2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40692" t="15411" r="39505" b="50483"/>
                  <a:stretch/>
                </p:blipFill>
                <p:spPr>
                  <a:xfrm>
                    <a:off x="5594397" y="799248"/>
                    <a:ext cx="307481" cy="29734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1FD3490-761F-543F-E176-183D002F7222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763" y="822352"/>
                    <a:ext cx="284181" cy="269881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…</a:t>
                    </a:r>
                    <a:endParaRPr lang="en-US" sz="2800" b="1" dirty="0"/>
                  </a:p>
                </p:txBody>
              </p:sp>
              <p:pic>
                <p:nvPicPr>
                  <p:cNvPr id="50" name="Picture 49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7536C1C8-C284-8C5B-71A4-D5AC2CF594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74504" t="12769" r="4012" b="50229"/>
                  <a:stretch/>
                </p:blipFill>
                <p:spPr>
                  <a:xfrm>
                    <a:off x="6408640" y="806745"/>
                    <a:ext cx="310443" cy="3002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AB04220-3494-6A48-D472-20AB0756B4CD}"/>
                      </a:ext>
                    </a:extLst>
                  </p:cNvPr>
                  <p:cNvSpPr txBox="1"/>
                  <p:nvPr/>
                </p:nvSpPr>
                <p:spPr>
                  <a:xfrm>
                    <a:off x="5357615" y="790043"/>
                    <a:ext cx="240257" cy="305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800" b="1" dirty="0"/>
                      <a:t>+</a:t>
                    </a:r>
                    <a:endParaRPr lang="en-US" sz="1400" b="1" dirty="0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036F9AE-5BBB-AEBF-89AC-6E00915D893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9848" y="791574"/>
                    <a:ext cx="240257" cy="305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800" b="1" dirty="0"/>
                      <a:t>+</a:t>
                    </a:r>
                    <a:endParaRPr lang="en-US" sz="1400" b="1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E9BDDF3-9F95-5130-81D1-94F753B1CEBB}"/>
                      </a:ext>
                    </a:extLst>
                  </p:cNvPr>
                  <p:cNvSpPr txBox="1"/>
                  <p:nvPr/>
                </p:nvSpPr>
                <p:spPr>
                  <a:xfrm>
                    <a:off x="6209157" y="797229"/>
                    <a:ext cx="253905" cy="305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/>
                      <a:t>+</a:t>
                    </a:r>
                  </a:p>
                </p:txBody>
              </p: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A2D95CB-0F2D-39AF-D634-A5F6156D8B74}"/>
                </a:ext>
              </a:extLst>
            </p:cNvPr>
            <p:cNvGrpSpPr/>
            <p:nvPr/>
          </p:nvGrpSpPr>
          <p:grpSpPr>
            <a:xfrm>
              <a:off x="4810654" y="1903715"/>
              <a:ext cx="1335644" cy="959134"/>
              <a:chOff x="5129561" y="663682"/>
              <a:chExt cx="1979943" cy="56069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4A6519A-CCB8-EA35-108D-DEE0F6C675FC}"/>
                  </a:ext>
                </a:extLst>
              </p:cNvPr>
              <p:cNvGrpSpPr/>
              <p:nvPr/>
            </p:nvGrpSpPr>
            <p:grpSpPr>
              <a:xfrm>
                <a:off x="5315736" y="793895"/>
                <a:ext cx="1793768" cy="430478"/>
                <a:chOff x="5192609" y="650302"/>
                <a:chExt cx="1793768" cy="430478"/>
              </a:xfrm>
              <a:solidFill>
                <a:schemeClr val="bg1"/>
              </a:solidFill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2ED326-7592-1F04-E7A4-3B3C392A4BA3}"/>
                    </a:ext>
                  </a:extLst>
                </p:cNvPr>
                <p:cNvSpPr/>
                <p:nvPr/>
              </p:nvSpPr>
              <p:spPr>
                <a:xfrm>
                  <a:off x="5192609" y="650302"/>
                  <a:ext cx="1793768" cy="430478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803C175-75D5-9400-ECBB-66930C425A7E}"/>
                    </a:ext>
                  </a:extLst>
                </p:cNvPr>
                <p:cNvGrpSpPr/>
                <p:nvPr/>
              </p:nvGrpSpPr>
              <p:grpSpPr>
                <a:xfrm>
                  <a:off x="5202247" y="706583"/>
                  <a:ext cx="1651764" cy="316913"/>
                  <a:chOff x="5067319" y="790043"/>
                  <a:chExt cx="1651764" cy="316913"/>
                </a:xfrm>
                <a:grpFill/>
              </p:grpSpPr>
              <p:pic>
                <p:nvPicPr>
                  <p:cNvPr id="35" name="Picture 34" descr="A screenshot of a computer generated image&#10;&#10;Description automatically generated">
                    <a:extLst>
                      <a:ext uri="{FF2B5EF4-FFF2-40B4-BE49-F238E27FC236}">
                        <a16:creationId xmlns:a16="http://schemas.microsoft.com/office/drawing/2014/main" id="{482591B6-00F8-BECB-59E8-1BE60947AA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 l="818" t="5350" r="80924" b="25164"/>
                  <a:stretch/>
                </p:blipFill>
                <p:spPr>
                  <a:xfrm>
                    <a:off x="5067319" y="794859"/>
                    <a:ext cx="311159" cy="29734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" name="Picture 35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668CBB00-A26A-C602-C71B-869576C665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40692" t="15411" r="39505" b="50483"/>
                  <a:stretch/>
                </p:blipFill>
                <p:spPr>
                  <a:xfrm>
                    <a:off x="5594397" y="799248"/>
                    <a:ext cx="307481" cy="29734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D63767D-EE20-26D0-08FA-A2FBAAF6236F}"/>
                      </a:ext>
                    </a:extLst>
                  </p:cNvPr>
                  <p:cNvSpPr txBox="1"/>
                  <p:nvPr/>
                </p:nvSpPr>
                <p:spPr>
                  <a:xfrm>
                    <a:off x="5987884" y="822352"/>
                    <a:ext cx="33855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/>
                      <a:t>…</a:t>
                    </a:r>
                    <a:endParaRPr lang="en-US" sz="1400" b="1"/>
                  </a:p>
                </p:txBody>
              </p:sp>
              <p:pic>
                <p:nvPicPr>
                  <p:cNvPr id="38" name="Picture 37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A47091DC-6FA4-4906-C98D-5D4BC01C9B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74504" t="12769" r="4012" b="50229"/>
                  <a:stretch/>
                </p:blipFill>
                <p:spPr>
                  <a:xfrm>
                    <a:off x="6408640" y="806745"/>
                    <a:ext cx="310443" cy="3002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46514F8-12B2-E445-831D-5B36A36372CE}"/>
                      </a:ext>
                    </a:extLst>
                  </p:cNvPr>
                  <p:cNvSpPr txBox="1"/>
                  <p:nvPr/>
                </p:nvSpPr>
                <p:spPr>
                  <a:xfrm>
                    <a:off x="5325296" y="790043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687EC3D-0B5A-05FD-7627-1DAC8136984E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528" y="791574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4F620FF-4331-123E-A256-0F9070A3759B}"/>
                      </a:ext>
                    </a:extLst>
                  </p:cNvPr>
                  <p:cNvSpPr txBox="1"/>
                  <p:nvPr/>
                </p:nvSpPr>
                <p:spPr>
                  <a:xfrm>
                    <a:off x="6158170" y="797229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6E0F9B1-C8DB-E500-7052-14ABAC07D9FF}"/>
                  </a:ext>
                </a:extLst>
              </p:cNvPr>
              <p:cNvGrpSpPr/>
              <p:nvPr/>
            </p:nvGrpSpPr>
            <p:grpSpPr>
              <a:xfrm>
                <a:off x="5215233" y="729935"/>
                <a:ext cx="1793768" cy="430478"/>
                <a:chOff x="5161085" y="650302"/>
                <a:chExt cx="1793768" cy="430478"/>
              </a:xfrm>
              <a:solidFill>
                <a:schemeClr val="bg1"/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D81DB5B-40F7-AE2F-E097-B2F57D1F6C1A}"/>
                    </a:ext>
                  </a:extLst>
                </p:cNvPr>
                <p:cNvSpPr/>
                <p:nvPr/>
              </p:nvSpPr>
              <p:spPr>
                <a:xfrm>
                  <a:off x="5161085" y="650302"/>
                  <a:ext cx="1793768" cy="430478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5D12FE61-BF53-D492-8B23-C8BDEBD95274}"/>
                    </a:ext>
                  </a:extLst>
                </p:cNvPr>
                <p:cNvGrpSpPr/>
                <p:nvPr/>
              </p:nvGrpSpPr>
              <p:grpSpPr>
                <a:xfrm>
                  <a:off x="5202247" y="706583"/>
                  <a:ext cx="1651764" cy="316913"/>
                  <a:chOff x="5067319" y="790043"/>
                  <a:chExt cx="1651764" cy="316913"/>
                </a:xfrm>
                <a:grpFill/>
              </p:grpSpPr>
              <p:pic>
                <p:nvPicPr>
                  <p:cNvPr id="26" name="Picture 25" descr="A screenshot of a computer generated image&#10;&#10;Description automatically generated">
                    <a:extLst>
                      <a:ext uri="{FF2B5EF4-FFF2-40B4-BE49-F238E27FC236}">
                        <a16:creationId xmlns:a16="http://schemas.microsoft.com/office/drawing/2014/main" id="{3D630D45-28A0-1030-2659-D1AA869726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 l="818" t="5350" r="80924" b="25164"/>
                  <a:stretch/>
                </p:blipFill>
                <p:spPr>
                  <a:xfrm>
                    <a:off x="5067319" y="794859"/>
                    <a:ext cx="311159" cy="29734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Picture 26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534A2421-1883-A5E2-89E3-275856E4EC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40692" t="15411" r="39505" b="50483"/>
                  <a:stretch/>
                </p:blipFill>
                <p:spPr>
                  <a:xfrm>
                    <a:off x="5594397" y="799248"/>
                    <a:ext cx="307481" cy="297347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9945A0B-6ECD-A15D-38FA-B5A98D1E49AD}"/>
                      </a:ext>
                    </a:extLst>
                  </p:cNvPr>
                  <p:cNvSpPr txBox="1"/>
                  <p:nvPr/>
                </p:nvSpPr>
                <p:spPr>
                  <a:xfrm>
                    <a:off x="5987884" y="822352"/>
                    <a:ext cx="33855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/>
                      <a:t>…</a:t>
                    </a:r>
                    <a:endParaRPr lang="en-US" sz="1400" b="1"/>
                  </a:p>
                </p:txBody>
              </p:sp>
              <p:pic>
                <p:nvPicPr>
                  <p:cNvPr id="29" name="Picture 28" descr="A screenshot of a number&#10;&#10;Description automatically generated">
                    <a:extLst>
                      <a:ext uri="{FF2B5EF4-FFF2-40B4-BE49-F238E27FC236}">
                        <a16:creationId xmlns:a16="http://schemas.microsoft.com/office/drawing/2014/main" id="{D78AFF02-1790-A8FB-52CF-E06231C218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 l="74504" t="12769" r="4012" b="50229"/>
                  <a:stretch/>
                </p:blipFill>
                <p:spPr>
                  <a:xfrm>
                    <a:off x="6408640" y="806745"/>
                    <a:ext cx="310443" cy="3002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EA39644-2474-F078-FF9B-79B25855D185}"/>
                      </a:ext>
                    </a:extLst>
                  </p:cNvPr>
                  <p:cNvSpPr txBox="1"/>
                  <p:nvPr/>
                </p:nvSpPr>
                <p:spPr>
                  <a:xfrm>
                    <a:off x="5325296" y="790043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58893A9-F9F4-8D3A-DBDA-3D151C0EBCE9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528" y="791574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0B6254D-CA8B-94E3-C02E-22FBBDEEA4C8}"/>
                      </a:ext>
                    </a:extLst>
                  </p:cNvPr>
                  <p:cNvSpPr txBox="1"/>
                  <p:nvPr/>
                </p:nvSpPr>
                <p:spPr>
                  <a:xfrm>
                    <a:off x="6158170" y="797229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/>
                      <a:t>+</a:t>
                    </a:r>
                  </a:p>
                </p:txBody>
              </p:sp>
            </p:grp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452F3B-5A08-EA19-88E9-35D6E0C0228A}"/>
                  </a:ext>
                </a:extLst>
              </p:cNvPr>
              <p:cNvSpPr/>
              <p:nvPr/>
            </p:nvSpPr>
            <p:spPr>
              <a:xfrm>
                <a:off x="5129561" y="663682"/>
                <a:ext cx="1793768" cy="430478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Sum = 53</a:t>
                </a:r>
              </a:p>
            </p:txBody>
          </p: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765DBAEA-52B1-8121-0A57-C1A323E3AEDE}"/>
                </a:ext>
              </a:extLst>
            </p:cNvPr>
            <p:cNvSpPr/>
            <p:nvPr/>
          </p:nvSpPr>
          <p:spPr>
            <a:xfrm>
              <a:off x="4113095" y="2099723"/>
              <a:ext cx="563242" cy="484632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EA330AF-0F0A-DB5D-5DF9-A61E222A0040}"/>
              </a:ext>
            </a:extLst>
          </p:cNvPr>
          <p:cNvSpPr/>
          <p:nvPr/>
        </p:nvSpPr>
        <p:spPr>
          <a:xfrm>
            <a:off x="481278" y="4363010"/>
            <a:ext cx="5995957" cy="1674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9B33A-9D82-C383-F79A-94A05A39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CCDF0-8103-2031-3C86-17FCC864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apply</a:t>
            </a:r>
            <a:r>
              <a:rPr lang="en-US" dirty="0"/>
              <a:t>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9C9E5-DD09-D6F9-DF4F-72EC1476866E}"/>
              </a:ext>
            </a:extLst>
          </p:cNvPr>
          <p:cNvSpPr/>
          <p:nvPr/>
        </p:nvSpPr>
        <p:spPr>
          <a:xfrm>
            <a:off x="995618" y="346780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A5614-1339-0B21-379D-070364EDADB2}"/>
              </a:ext>
            </a:extLst>
          </p:cNvPr>
          <p:cNvSpPr/>
          <p:nvPr/>
        </p:nvSpPr>
        <p:spPr>
          <a:xfrm>
            <a:off x="1336402" y="34677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719DB-8BC1-C3CB-47A5-1A9EE16B3F54}"/>
              </a:ext>
            </a:extLst>
          </p:cNvPr>
          <p:cNvSpPr/>
          <p:nvPr/>
        </p:nvSpPr>
        <p:spPr>
          <a:xfrm>
            <a:off x="1677187" y="3467798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1AAB7-2E13-3EDD-81DA-9561C870A3D7}"/>
              </a:ext>
            </a:extLst>
          </p:cNvPr>
          <p:cNvSpPr/>
          <p:nvPr/>
        </p:nvSpPr>
        <p:spPr>
          <a:xfrm>
            <a:off x="2358754" y="3467798"/>
            <a:ext cx="340784" cy="33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9A8ACF-D276-157B-9FBB-82E709EBA046}"/>
              </a:ext>
            </a:extLst>
          </p:cNvPr>
          <p:cNvSpPr/>
          <p:nvPr/>
        </p:nvSpPr>
        <p:spPr>
          <a:xfrm>
            <a:off x="3669647" y="345936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230EA-C717-0C64-BD42-758B5A7504A7}"/>
              </a:ext>
            </a:extLst>
          </p:cNvPr>
          <p:cNvSpPr/>
          <p:nvPr/>
        </p:nvSpPr>
        <p:spPr>
          <a:xfrm>
            <a:off x="4010431" y="345936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24C488-2AD2-4544-D21E-8D7FB3730769}"/>
              </a:ext>
            </a:extLst>
          </p:cNvPr>
          <p:cNvSpPr/>
          <p:nvPr/>
        </p:nvSpPr>
        <p:spPr>
          <a:xfrm>
            <a:off x="4351216" y="3459365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70E59-1B03-6710-88F5-1284E89FD636}"/>
              </a:ext>
            </a:extLst>
          </p:cNvPr>
          <p:cNvSpPr/>
          <p:nvPr/>
        </p:nvSpPr>
        <p:spPr>
          <a:xfrm>
            <a:off x="5032783" y="3459363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96A04-2209-B175-F4F9-22A2CC6A9EF9}"/>
              </a:ext>
            </a:extLst>
          </p:cNvPr>
          <p:cNvSpPr/>
          <p:nvPr/>
        </p:nvSpPr>
        <p:spPr>
          <a:xfrm>
            <a:off x="999164" y="3808584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4A08D-64A8-1BD8-4DEE-0E806A8DB3AD}"/>
              </a:ext>
            </a:extLst>
          </p:cNvPr>
          <p:cNvSpPr/>
          <p:nvPr/>
        </p:nvSpPr>
        <p:spPr>
          <a:xfrm>
            <a:off x="1336920" y="380711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852A7-AE30-73C8-B36B-58F5E468F1FC}"/>
              </a:ext>
            </a:extLst>
          </p:cNvPr>
          <p:cNvSpPr/>
          <p:nvPr/>
        </p:nvSpPr>
        <p:spPr>
          <a:xfrm>
            <a:off x="1673208" y="3807112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3CB82-5B14-4908-03D4-131165447DE2}"/>
              </a:ext>
            </a:extLst>
          </p:cNvPr>
          <p:cNvSpPr/>
          <p:nvPr/>
        </p:nvSpPr>
        <p:spPr>
          <a:xfrm>
            <a:off x="2355846" y="3805264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CCA56-05DA-828C-F318-8C530F7CB453}"/>
              </a:ext>
            </a:extLst>
          </p:cNvPr>
          <p:cNvSpPr/>
          <p:nvPr/>
        </p:nvSpPr>
        <p:spPr>
          <a:xfrm>
            <a:off x="999163" y="4147892"/>
            <a:ext cx="170037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A9FE4-8075-CFBF-9691-6ED4F9E7E75B}"/>
              </a:ext>
            </a:extLst>
          </p:cNvPr>
          <p:cNvSpPr/>
          <p:nvPr/>
        </p:nvSpPr>
        <p:spPr>
          <a:xfrm>
            <a:off x="999162" y="44860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251A43-405D-D3DA-473E-0F3DBF714F4E}"/>
              </a:ext>
            </a:extLst>
          </p:cNvPr>
          <p:cNvSpPr/>
          <p:nvPr/>
        </p:nvSpPr>
        <p:spPr>
          <a:xfrm>
            <a:off x="1336920" y="44860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81C88-8E81-4F10-87A7-FD007C3C3EBE}"/>
              </a:ext>
            </a:extLst>
          </p:cNvPr>
          <p:cNvSpPr/>
          <p:nvPr/>
        </p:nvSpPr>
        <p:spPr>
          <a:xfrm>
            <a:off x="1673208" y="4486096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F7ACA8-06E9-384F-98C0-56B5B2DE4A39}"/>
              </a:ext>
            </a:extLst>
          </p:cNvPr>
          <p:cNvSpPr/>
          <p:nvPr/>
        </p:nvSpPr>
        <p:spPr>
          <a:xfrm>
            <a:off x="2355846" y="44860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7C3FE-F889-9662-8CAC-1F202EB23B0B}"/>
              </a:ext>
            </a:extLst>
          </p:cNvPr>
          <p:cNvSpPr/>
          <p:nvPr/>
        </p:nvSpPr>
        <p:spPr>
          <a:xfrm>
            <a:off x="3668147" y="3800147"/>
            <a:ext cx="344698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B9E393-9C10-05C6-7349-CBBA3C6AB454}"/>
              </a:ext>
            </a:extLst>
          </p:cNvPr>
          <p:cNvSpPr/>
          <p:nvPr/>
        </p:nvSpPr>
        <p:spPr>
          <a:xfrm>
            <a:off x="4012471" y="379867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5AB2AC-3DDE-1D71-CE72-8272F3C7D69A}"/>
              </a:ext>
            </a:extLst>
          </p:cNvPr>
          <p:cNvSpPr/>
          <p:nvPr/>
        </p:nvSpPr>
        <p:spPr>
          <a:xfrm>
            <a:off x="4348682" y="3798675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D39225-E0DA-4D03-A982-12CBBE7AF1A5}"/>
              </a:ext>
            </a:extLst>
          </p:cNvPr>
          <p:cNvSpPr/>
          <p:nvPr/>
        </p:nvSpPr>
        <p:spPr>
          <a:xfrm>
            <a:off x="5035193" y="379867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102787-919F-9BE2-1EFD-95B974D1375B}"/>
              </a:ext>
            </a:extLst>
          </p:cNvPr>
          <p:cNvSpPr/>
          <p:nvPr/>
        </p:nvSpPr>
        <p:spPr>
          <a:xfrm>
            <a:off x="3668147" y="4139457"/>
            <a:ext cx="1707830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417F57-735C-3444-9C9A-369A84E775A6}"/>
              </a:ext>
            </a:extLst>
          </p:cNvPr>
          <p:cNvSpPr/>
          <p:nvPr/>
        </p:nvSpPr>
        <p:spPr>
          <a:xfrm>
            <a:off x="3669647" y="4478767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2B0B8D-2562-FC1D-FA95-0BBF8944DA61}"/>
              </a:ext>
            </a:extLst>
          </p:cNvPr>
          <p:cNvSpPr/>
          <p:nvPr/>
        </p:nvSpPr>
        <p:spPr>
          <a:xfrm>
            <a:off x="4010431" y="447876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811B90-C84B-D1DA-D926-172501C6238B}"/>
              </a:ext>
            </a:extLst>
          </p:cNvPr>
          <p:cNvSpPr/>
          <p:nvPr/>
        </p:nvSpPr>
        <p:spPr>
          <a:xfrm>
            <a:off x="4340766" y="4478765"/>
            <a:ext cx="696097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1D5C81-E587-C169-7E86-67FBFF95F2CE}"/>
              </a:ext>
            </a:extLst>
          </p:cNvPr>
          <p:cNvSpPr/>
          <p:nvPr/>
        </p:nvSpPr>
        <p:spPr>
          <a:xfrm>
            <a:off x="5032071" y="4478765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6C7468-C1FF-EE5F-891C-AC6B4617B68F}"/>
              </a:ext>
            </a:extLst>
          </p:cNvPr>
          <p:cNvSpPr/>
          <p:nvPr/>
        </p:nvSpPr>
        <p:spPr>
          <a:xfrm>
            <a:off x="995807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1368EE-3778-B996-7343-B187D0D76E81}"/>
              </a:ext>
            </a:extLst>
          </p:cNvPr>
          <p:cNvSpPr/>
          <p:nvPr/>
        </p:nvSpPr>
        <p:spPr>
          <a:xfrm>
            <a:off x="1334507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44A677-FDE9-995B-38DD-A0C7067B7240}"/>
              </a:ext>
            </a:extLst>
          </p:cNvPr>
          <p:cNvSpPr/>
          <p:nvPr/>
        </p:nvSpPr>
        <p:spPr>
          <a:xfrm>
            <a:off x="1673208" y="2956558"/>
            <a:ext cx="677401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900" baseline="-25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7339EF-3DA3-6007-5A49-93F2A5DAFFCE}"/>
              </a:ext>
            </a:extLst>
          </p:cNvPr>
          <p:cNvSpPr/>
          <p:nvPr/>
        </p:nvSpPr>
        <p:spPr>
          <a:xfrm>
            <a:off x="2350608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002046-600C-79FB-F5D9-23DAD4C3BA46}"/>
              </a:ext>
            </a:extLst>
          </p:cNvPr>
          <p:cNvSpPr/>
          <p:nvPr/>
        </p:nvSpPr>
        <p:spPr>
          <a:xfrm>
            <a:off x="3671281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0735DC-A0AD-40D1-84DE-42692FF865B4}"/>
              </a:ext>
            </a:extLst>
          </p:cNvPr>
          <p:cNvSpPr/>
          <p:nvPr/>
        </p:nvSpPr>
        <p:spPr>
          <a:xfrm>
            <a:off x="4009981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AEAE34-6A85-ADA3-11CB-84AA1A7540C6}"/>
              </a:ext>
            </a:extLst>
          </p:cNvPr>
          <p:cNvSpPr/>
          <p:nvPr/>
        </p:nvSpPr>
        <p:spPr>
          <a:xfrm>
            <a:off x="4348682" y="2956558"/>
            <a:ext cx="677401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900" baseline="-25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ECC38E-F16A-92B9-3156-2B7E44E35FE4}"/>
              </a:ext>
            </a:extLst>
          </p:cNvPr>
          <p:cNvSpPr/>
          <p:nvPr/>
        </p:nvSpPr>
        <p:spPr>
          <a:xfrm>
            <a:off x="5026082" y="2956558"/>
            <a:ext cx="338700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3F7D60-59F0-5293-F988-A79AC0058833}"/>
              </a:ext>
            </a:extLst>
          </p:cNvPr>
          <p:cNvSpPr txBox="1"/>
          <p:nvPr/>
        </p:nvSpPr>
        <p:spPr>
          <a:xfrm>
            <a:off x="954714" y="2383906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Distribution D</a:t>
            </a:r>
            <a:r>
              <a:rPr lang="en-US" sz="2000" baseline="-250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AC8671-A7BE-00CB-33CC-43FBE33411F7}"/>
              </a:ext>
            </a:extLst>
          </p:cNvPr>
          <p:cNvSpPr txBox="1"/>
          <p:nvPr/>
        </p:nvSpPr>
        <p:spPr>
          <a:xfrm>
            <a:off x="3627426" y="2383906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Distribution D</a:t>
            </a:r>
            <a:r>
              <a:rPr lang="en-US" sz="2000" baseline="-250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E29B1D-A040-88F2-1FFD-9D8D0763062D}"/>
              </a:ext>
            </a:extLst>
          </p:cNvPr>
          <p:cNvSpPr txBox="1"/>
          <p:nvPr/>
        </p:nvSpPr>
        <p:spPr>
          <a:xfrm>
            <a:off x="4193877" y="1087293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4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Res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apply(D</a:t>
            </a:r>
            <a:r>
              <a:rPr lang="en-US" sz="24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D</a:t>
            </a:r>
            <a:r>
              <a:rPr lang="en-US" sz="24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f)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 = lambda x, y : x + y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55D92C-64A3-E8FB-C97A-75803FB84895}"/>
              </a:ext>
            </a:extLst>
          </p:cNvPr>
          <p:cNvSpPr/>
          <p:nvPr/>
        </p:nvSpPr>
        <p:spPr>
          <a:xfrm>
            <a:off x="6790699" y="3459365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C9FEEB-A158-02F3-89C5-78011945F277}"/>
              </a:ext>
            </a:extLst>
          </p:cNvPr>
          <p:cNvSpPr/>
          <p:nvPr/>
        </p:nvSpPr>
        <p:spPr>
          <a:xfrm>
            <a:off x="6789199" y="3800147"/>
            <a:ext cx="932986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371CDA-B7F8-2816-4D5F-8B5FD95007C8}"/>
              </a:ext>
            </a:extLst>
          </p:cNvPr>
          <p:cNvSpPr/>
          <p:nvPr/>
        </p:nvSpPr>
        <p:spPr>
          <a:xfrm>
            <a:off x="6789200" y="4139457"/>
            <a:ext cx="347934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00EEAF-9490-9058-A020-A59F00801E1F}"/>
              </a:ext>
            </a:extLst>
          </p:cNvPr>
          <p:cNvSpPr/>
          <p:nvPr/>
        </p:nvSpPr>
        <p:spPr>
          <a:xfrm>
            <a:off x="6790699" y="4478767"/>
            <a:ext cx="93148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CB638E-8843-B010-61A4-E2B5998F8C8D}"/>
              </a:ext>
            </a:extLst>
          </p:cNvPr>
          <p:cNvSpPr/>
          <p:nvPr/>
        </p:nvSpPr>
        <p:spPr>
          <a:xfrm>
            <a:off x="6792334" y="2956558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f(0,0)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E23EE42-5FDD-FE38-265C-AD84BD8E4BEA}"/>
              </a:ext>
            </a:extLst>
          </p:cNvPr>
          <p:cNvSpPr/>
          <p:nvPr/>
        </p:nvSpPr>
        <p:spPr>
          <a:xfrm>
            <a:off x="7722870" y="2956556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f(0, 1)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78FAC8-1A55-A690-C686-8E31A8257F1E}"/>
              </a:ext>
            </a:extLst>
          </p:cNvPr>
          <p:cNvSpPr/>
          <p:nvPr/>
        </p:nvSpPr>
        <p:spPr>
          <a:xfrm>
            <a:off x="8655856" y="2956556"/>
            <a:ext cx="677401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900" baseline="-25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6A6935-7B09-C608-D292-B6F655F10155}"/>
              </a:ext>
            </a:extLst>
          </p:cNvPr>
          <p:cNvSpPr txBox="1"/>
          <p:nvPr/>
        </p:nvSpPr>
        <p:spPr>
          <a:xfrm>
            <a:off x="7333560" y="2381470"/>
            <a:ext cx="237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</a:t>
            </a:r>
            <a:r>
              <a:rPr lang="en-US" sz="2000" baseline="-25000" dirty="0" err="1"/>
              <a:t>map</a:t>
            </a:r>
            <a:r>
              <a:rPr lang="en-US" sz="2000" dirty="0"/>
              <a:t> = map(D</a:t>
            </a:r>
            <a:r>
              <a:rPr lang="en-US" sz="2000" baseline="-25000" dirty="0"/>
              <a:t>1</a:t>
            </a:r>
            <a:r>
              <a:rPr lang="en-US" sz="2000" dirty="0"/>
              <a:t>, D</a:t>
            </a:r>
            <a:r>
              <a:rPr lang="en-US" sz="2000" baseline="-25000" dirty="0"/>
              <a:t>2</a:t>
            </a:r>
            <a:r>
              <a:rPr lang="en-US" sz="2000" dirty="0"/>
              <a:t>, f)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34DC45-4E78-D263-9C6B-4837B9C5C2C5}"/>
              </a:ext>
            </a:extLst>
          </p:cNvPr>
          <p:cNvSpPr/>
          <p:nvPr/>
        </p:nvSpPr>
        <p:spPr>
          <a:xfrm>
            <a:off x="9327061" y="2956556"/>
            <a:ext cx="932985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f(9, 9)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D32C43-EB63-F39A-CCF9-8417E1665CB0}"/>
              </a:ext>
            </a:extLst>
          </p:cNvPr>
          <p:cNvSpPr/>
          <p:nvPr/>
        </p:nvSpPr>
        <p:spPr>
          <a:xfrm>
            <a:off x="7722184" y="3460621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423C37-DC98-4473-DA99-FB20B278C9A2}"/>
              </a:ext>
            </a:extLst>
          </p:cNvPr>
          <p:cNvSpPr/>
          <p:nvPr/>
        </p:nvSpPr>
        <p:spPr>
          <a:xfrm>
            <a:off x="7719774" y="3800147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08A8DF2-E83D-7D87-2994-6CD68449BA7A}"/>
              </a:ext>
            </a:extLst>
          </p:cNvPr>
          <p:cNvSpPr/>
          <p:nvPr/>
        </p:nvSpPr>
        <p:spPr>
          <a:xfrm>
            <a:off x="7719049" y="4477293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D92991-E9DC-F0CA-62CD-0C178F62C03F}"/>
              </a:ext>
            </a:extLst>
          </p:cNvPr>
          <p:cNvSpPr/>
          <p:nvPr/>
        </p:nvSpPr>
        <p:spPr>
          <a:xfrm>
            <a:off x="8652726" y="3459192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4A363E-895E-FFBF-5F74-9FBB72560A37}"/>
              </a:ext>
            </a:extLst>
          </p:cNvPr>
          <p:cNvSpPr/>
          <p:nvPr/>
        </p:nvSpPr>
        <p:spPr>
          <a:xfrm>
            <a:off x="8652726" y="3798673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DF5362-3F1C-AE1C-B226-1EBE93D0D6E9}"/>
              </a:ext>
            </a:extLst>
          </p:cNvPr>
          <p:cNvSpPr/>
          <p:nvPr/>
        </p:nvSpPr>
        <p:spPr>
          <a:xfrm>
            <a:off x="9333923" y="3459035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068521F-A1CB-C980-7E25-FB62166F916D}"/>
              </a:ext>
            </a:extLst>
          </p:cNvPr>
          <p:cNvSpPr/>
          <p:nvPr/>
        </p:nvSpPr>
        <p:spPr>
          <a:xfrm>
            <a:off x="9333923" y="3797199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9805BB-E104-551F-3747-4CD91AE57F3C}"/>
              </a:ext>
            </a:extLst>
          </p:cNvPr>
          <p:cNvSpPr/>
          <p:nvPr/>
        </p:nvSpPr>
        <p:spPr>
          <a:xfrm>
            <a:off x="8652726" y="4477293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1B63BC-9441-3583-43F2-1326A51160B7}"/>
              </a:ext>
            </a:extLst>
          </p:cNvPr>
          <p:cNvSpPr/>
          <p:nvPr/>
        </p:nvSpPr>
        <p:spPr>
          <a:xfrm>
            <a:off x="9333923" y="4475819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4B93877F-10F9-31AA-9B23-F4C9541FF5B3}"/>
              </a:ext>
            </a:extLst>
          </p:cNvPr>
          <p:cNvSpPr/>
          <p:nvPr/>
        </p:nvSpPr>
        <p:spPr>
          <a:xfrm>
            <a:off x="5741511" y="3641391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AAF85A-7D13-A05B-B126-9FB87EDE1AF5}"/>
              </a:ext>
            </a:extLst>
          </p:cNvPr>
          <p:cNvSpPr txBox="1"/>
          <p:nvPr/>
        </p:nvSpPr>
        <p:spPr>
          <a:xfrm>
            <a:off x="646617" y="293935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endParaRPr lang="en-US" baseline="-25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3B364D-97DB-6D76-21FC-B101BCA19BFA}"/>
              </a:ext>
            </a:extLst>
          </p:cNvPr>
          <p:cNvSpPr txBox="1"/>
          <p:nvPr/>
        </p:nvSpPr>
        <p:spPr>
          <a:xfrm>
            <a:off x="3319298" y="293935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S’</a:t>
            </a:r>
            <a:endParaRPr lang="en-US" baseline="-25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3F3947-28BD-B0D8-DF1B-5AEEC554EBD1}"/>
              </a:ext>
            </a:extLst>
          </p:cNvPr>
          <p:cNvSpPr txBox="1"/>
          <p:nvPr/>
        </p:nvSpPr>
        <p:spPr>
          <a:xfrm>
            <a:off x="10268792" y="2939359"/>
            <a:ext cx="92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f(S x S’)</a:t>
            </a:r>
          </a:p>
        </p:txBody>
      </p:sp>
    </p:spTree>
    <p:extLst>
      <p:ext uri="{BB962C8B-B14F-4D97-AF65-F5344CB8AC3E}">
        <p14:creationId xmlns:p14="http://schemas.microsoft.com/office/powerpoint/2010/main" val="181852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6B5FE-AB84-C757-F992-8099C0D4C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32B8C-4C0F-3C32-65BA-5411C8ED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914EDE-97CF-FF61-FA54-F59A7A2B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apply</a:t>
            </a:r>
            <a:r>
              <a:rPr lang="en-US" dirty="0"/>
              <a:t> function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83F1A0-BF76-A16E-0723-45AA41D6754D}"/>
              </a:ext>
            </a:extLst>
          </p:cNvPr>
          <p:cNvSpPr txBox="1"/>
          <p:nvPr/>
        </p:nvSpPr>
        <p:spPr>
          <a:xfrm>
            <a:off x="4193877" y="1087293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4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Res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apply(D</a:t>
            </a:r>
            <a:r>
              <a:rPr lang="en-US" sz="24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D</a:t>
            </a:r>
            <a:r>
              <a:rPr lang="en-US" sz="24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f)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 = lambda x, y : x + y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9EC286-D203-DAD0-9AD7-308C13CF1B30}"/>
              </a:ext>
            </a:extLst>
          </p:cNvPr>
          <p:cNvSpPr/>
          <p:nvPr/>
        </p:nvSpPr>
        <p:spPr>
          <a:xfrm>
            <a:off x="1995676" y="3464247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A8676-3B3C-694E-1578-AC90DAFD33DA}"/>
              </a:ext>
            </a:extLst>
          </p:cNvPr>
          <p:cNvSpPr/>
          <p:nvPr/>
        </p:nvSpPr>
        <p:spPr>
          <a:xfrm>
            <a:off x="1994176" y="3805029"/>
            <a:ext cx="932986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1F58BE-7ED0-D595-F418-86488690C73F}"/>
              </a:ext>
            </a:extLst>
          </p:cNvPr>
          <p:cNvSpPr/>
          <p:nvPr/>
        </p:nvSpPr>
        <p:spPr>
          <a:xfrm>
            <a:off x="1994177" y="4144339"/>
            <a:ext cx="347934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9ED9C8-4357-A70C-824B-219821FD18B8}"/>
              </a:ext>
            </a:extLst>
          </p:cNvPr>
          <p:cNvSpPr/>
          <p:nvPr/>
        </p:nvSpPr>
        <p:spPr>
          <a:xfrm>
            <a:off x="1995676" y="4483649"/>
            <a:ext cx="93148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8CFC5D-6718-2186-C6EF-F42CB8756684}"/>
              </a:ext>
            </a:extLst>
          </p:cNvPr>
          <p:cNvSpPr/>
          <p:nvPr/>
        </p:nvSpPr>
        <p:spPr>
          <a:xfrm>
            <a:off x="1997311" y="2961440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f(0,0)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649BB3-9837-7195-7D0C-D744799A3AB9}"/>
              </a:ext>
            </a:extLst>
          </p:cNvPr>
          <p:cNvSpPr/>
          <p:nvPr/>
        </p:nvSpPr>
        <p:spPr>
          <a:xfrm>
            <a:off x="2927847" y="2961438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f(0, 1)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6518B0-7F82-8736-6601-F542A490D536}"/>
              </a:ext>
            </a:extLst>
          </p:cNvPr>
          <p:cNvSpPr/>
          <p:nvPr/>
        </p:nvSpPr>
        <p:spPr>
          <a:xfrm>
            <a:off x="3860833" y="2961438"/>
            <a:ext cx="677401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900" baseline="-25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86036A-89AA-3533-D9D3-28A184F6DDC6}"/>
              </a:ext>
            </a:extLst>
          </p:cNvPr>
          <p:cNvSpPr txBox="1"/>
          <p:nvPr/>
        </p:nvSpPr>
        <p:spPr>
          <a:xfrm>
            <a:off x="2538536" y="2386352"/>
            <a:ext cx="237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</a:t>
            </a:r>
            <a:r>
              <a:rPr lang="en-US" sz="2000" baseline="-25000" dirty="0" err="1"/>
              <a:t>map</a:t>
            </a:r>
            <a:r>
              <a:rPr lang="en-US" sz="2000" dirty="0"/>
              <a:t> = map(D</a:t>
            </a:r>
            <a:r>
              <a:rPr lang="en-US" sz="2000" baseline="-25000" dirty="0"/>
              <a:t>1</a:t>
            </a:r>
            <a:r>
              <a:rPr lang="en-US" sz="2000" dirty="0"/>
              <a:t>, D</a:t>
            </a:r>
            <a:r>
              <a:rPr lang="en-US" sz="2000" baseline="-25000" dirty="0"/>
              <a:t>2</a:t>
            </a:r>
            <a:r>
              <a:rPr lang="en-US" sz="2000" dirty="0"/>
              <a:t>, f)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95DD3C-A78D-9165-0FC2-C7020768F23D}"/>
              </a:ext>
            </a:extLst>
          </p:cNvPr>
          <p:cNvSpPr/>
          <p:nvPr/>
        </p:nvSpPr>
        <p:spPr>
          <a:xfrm>
            <a:off x="4532038" y="2961438"/>
            <a:ext cx="932985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f(9, 9)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2169D9-E089-6405-68BE-F8D2610577D5}"/>
              </a:ext>
            </a:extLst>
          </p:cNvPr>
          <p:cNvSpPr/>
          <p:nvPr/>
        </p:nvSpPr>
        <p:spPr>
          <a:xfrm>
            <a:off x="2927161" y="3465503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C36AB3-C524-033D-7A67-71A35E526F3E}"/>
              </a:ext>
            </a:extLst>
          </p:cNvPr>
          <p:cNvSpPr/>
          <p:nvPr/>
        </p:nvSpPr>
        <p:spPr>
          <a:xfrm>
            <a:off x="2924751" y="3805029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AFAEAF-6761-5C16-AB86-7DE2863E914D}"/>
              </a:ext>
            </a:extLst>
          </p:cNvPr>
          <p:cNvSpPr/>
          <p:nvPr/>
        </p:nvSpPr>
        <p:spPr>
          <a:xfrm>
            <a:off x="2924026" y="4482175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728A55F-0E05-F2A1-BC94-9F82B3399B53}"/>
              </a:ext>
            </a:extLst>
          </p:cNvPr>
          <p:cNvSpPr/>
          <p:nvPr/>
        </p:nvSpPr>
        <p:spPr>
          <a:xfrm>
            <a:off x="3857703" y="3464074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340B4-90D2-A22F-017F-BD5BB138372C}"/>
              </a:ext>
            </a:extLst>
          </p:cNvPr>
          <p:cNvSpPr/>
          <p:nvPr/>
        </p:nvSpPr>
        <p:spPr>
          <a:xfrm>
            <a:off x="3857703" y="3803555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7036AD3-EC77-B7EB-535A-68CC950AF7C6}"/>
              </a:ext>
            </a:extLst>
          </p:cNvPr>
          <p:cNvSpPr/>
          <p:nvPr/>
        </p:nvSpPr>
        <p:spPr>
          <a:xfrm>
            <a:off x="4538900" y="3463917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9CF043-0ABF-2242-4218-E1F8606ADB82}"/>
              </a:ext>
            </a:extLst>
          </p:cNvPr>
          <p:cNvSpPr/>
          <p:nvPr/>
        </p:nvSpPr>
        <p:spPr>
          <a:xfrm>
            <a:off x="4538900" y="3802081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0AEA2D-2265-2F63-A44D-970A4D09161E}"/>
              </a:ext>
            </a:extLst>
          </p:cNvPr>
          <p:cNvSpPr/>
          <p:nvPr/>
        </p:nvSpPr>
        <p:spPr>
          <a:xfrm>
            <a:off x="3857703" y="4482175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56E2DF3-D1B2-702B-611E-3C6F09936A77}"/>
              </a:ext>
            </a:extLst>
          </p:cNvPr>
          <p:cNvSpPr/>
          <p:nvPr/>
        </p:nvSpPr>
        <p:spPr>
          <a:xfrm>
            <a:off x="4538900" y="4480701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Garamond" panose="02020404030301010803"/>
              </a:rPr>
              <a:t>∧ </a:t>
            </a:r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B89A9E-5C4D-2D9F-1D89-EE6219069AB7}"/>
              </a:ext>
            </a:extLst>
          </p:cNvPr>
          <p:cNvSpPr/>
          <p:nvPr/>
        </p:nvSpPr>
        <p:spPr>
          <a:xfrm>
            <a:off x="6724380" y="3455194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C019F5-D54D-E367-3792-9E74421434EA}"/>
              </a:ext>
            </a:extLst>
          </p:cNvPr>
          <p:cNvSpPr/>
          <p:nvPr/>
        </p:nvSpPr>
        <p:spPr>
          <a:xfrm>
            <a:off x="6722880" y="3795976"/>
            <a:ext cx="932986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0EB895-9DD9-A21C-FA2E-158DF5E3F7F3}"/>
              </a:ext>
            </a:extLst>
          </p:cNvPr>
          <p:cNvSpPr/>
          <p:nvPr/>
        </p:nvSpPr>
        <p:spPr>
          <a:xfrm>
            <a:off x="6722881" y="4135286"/>
            <a:ext cx="347934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E86238-1586-6D77-98F3-FC580D7652F3}"/>
              </a:ext>
            </a:extLst>
          </p:cNvPr>
          <p:cNvSpPr/>
          <p:nvPr/>
        </p:nvSpPr>
        <p:spPr>
          <a:xfrm>
            <a:off x="6724380" y="4474596"/>
            <a:ext cx="93148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196419-3B8D-AAFB-95E6-668F50787A26}"/>
              </a:ext>
            </a:extLst>
          </p:cNvPr>
          <p:cNvSpPr/>
          <p:nvPr/>
        </p:nvSpPr>
        <p:spPr>
          <a:xfrm>
            <a:off x="6726015" y="2952387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A5A774-3FF2-B90C-1F56-1772164B7BC5}"/>
              </a:ext>
            </a:extLst>
          </p:cNvPr>
          <p:cNvSpPr/>
          <p:nvPr/>
        </p:nvSpPr>
        <p:spPr>
          <a:xfrm>
            <a:off x="7656551" y="2952385"/>
            <a:ext cx="932986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3F3199-0035-4BC8-B4A8-D3DED2B25036}"/>
              </a:ext>
            </a:extLst>
          </p:cNvPr>
          <p:cNvSpPr/>
          <p:nvPr/>
        </p:nvSpPr>
        <p:spPr>
          <a:xfrm>
            <a:off x="8589537" y="2952385"/>
            <a:ext cx="677401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900" baseline="-25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FB1047-05B5-7FE2-B55E-B2D57DEC6F4A}"/>
              </a:ext>
            </a:extLst>
          </p:cNvPr>
          <p:cNvSpPr txBox="1"/>
          <p:nvPr/>
        </p:nvSpPr>
        <p:spPr>
          <a:xfrm>
            <a:off x="7315043" y="2377299"/>
            <a:ext cx="227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</a:t>
            </a:r>
            <a:r>
              <a:rPr lang="en-US" sz="2000" baseline="-25000" dirty="0" err="1"/>
              <a:t>Res</a:t>
            </a:r>
            <a:r>
              <a:rPr lang="en-US" sz="2000" dirty="0"/>
              <a:t> = reduce(</a:t>
            </a:r>
            <a:r>
              <a:rPr lang="en-US" sz="2000" dirty="0" err="1"/>
              <a:t>D</a:t>
            </a:r>
            <a:r>
              <a:rPr lang="en-US" sz="2000" baseline="-25000" dirty="0" err="1"/>
              <a:t>map</a:t>
            </a:r>
            <a:r>
              <a:rPr lang="en-US" sz="2000" dirty="0"/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1498BF-E9BD-F5DA-694E-B24C034069CB}"/>
              </a:ext>
            </a:extLst>
          </p:cNvPr>
          <p:cNvSpPr/>
          <p:nvPr/>
        </p:nvSpPr>
        <p:spPr>
          <a:xfrm>
            <a:off x="9260742" y="2952385"/>
            <a:ext cx="932985" cy="33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</a:t>
            </a:r>
            <a:endParaRPr lang="en-US" sz="9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EFE10AA-91F4-C982-E650-5680CB88BDA3}"/>
              </a:ext>
            </a:extLst>
          </p:cNvPr>
          <p:cNvSpPr/>
          <p:nvPr/>
        </p:nvSpPr>
        <p:spPr>
          <a:xfrm>
            <a:off x="7655865" y="3456450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B4A1DE-FEED-4FF6-D039-D3B7BD5A3432}"/>
              </a:ext>
            </a:extLst>
          </p:cNvPr>
          <p:cNvSpPr/>
          <p:nvPr/>
        </p:nvSpPr>
        <p:spPr>
          <a:xfrm>
            <a:off x="7653455" y="3795976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60FEC1-BD73-D2C5-A8CB-9B317845B711}"/>
              </a:ext>
            </a:extLst>
          </p:cNvPr>
          <p:cNvSpPr/>
          <p:nvPr/>
        </p:nvSpPr>
        <p:spPr>
          <a:xfrm>
            <a:off x="7652730" y="4473122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B26A8-8FFD-807F-0598-A6FB800DC82B}"/>
              </a:ext>
            </a:extLst>
          </p:cNvPr>
          <p:cNvSpPr/>
          <p:nvPr/>
        </p:nvSpPr>
        <p:spPr>
          <a:xfrm>
            <a:off x="8586407" y="3455021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73CB03-CED8-2E45-4EBD-2D03DB0F5B4C}"/>
              </a:ext>
            </a:extLst>
          </p:cNvPr>
          <p:cNvSpPr/>
          <p:nvPr/>
        </p:nvSpPr>
        <p:spPr>
          <a:xfrm>
            <a:off x="8586407" y="3794502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515A63-F3FC-743F-992A-2DF35BAF46EA}"/>
              </a:ext>
            </a:extLst>
          </p:cNvPr>
          <p:cNvSpPr/>
          <p:nvPr/>
        </p:nvSpPr>
        <p:spPr>
          <a:xfrm>
            <a:off x="9267604" y="3454864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68B628-50C3-887D-3511-0177BB5D9690}"/>
              </a:ext>
            </a:extLst>
          </p:cNvPr>
          <p:cNvSpPr/>
          <p:nvPr/>
        </p:nvSpPr>
        <p:spPr>
          <a:xfrm>
            <a:off x="9267604" y="3793028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2EA087-766C-CFA5-EF92-061EBBDB7FA0}"/>
              </a:ext>
            </a:extLst>
          </p:cNvPr>
          <p:cNvSpPr/>
          <p:nvPr/>
        </p:nvSpPr>
        <p:spPr>
          <a:xfrm>
            <a:off x="8586407" y="4473122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CD4CD8-ED2F-0B46-1266-9A3F4D4CE040}"/>
              </a:ext>
            </a:extLst>
          </p:cNvPr>
          <p:cNvSpPr/>
          <p:nvPr/>
        </p:nvSpPr>
        <p:spPr>
          <a:xfrm>
            <a:off x="9267604" y="4471648"/>
            <a:ext cx="934621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552A5328-2843-8CB7-4B94-CC6B8E2B372C}"/>
              </a:ext>
            </a:extLst>
          </p:cNvPr>
          <p:cNvSpPr/>
          <p:nvPr/>
        </p:nvSpPr>
        <p:spPr>
          <a:xfrm>
            <a:off x="5741511" y="3641391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25A975D-52BC-EE36-BEA6-4505F5B86771}"/>
              </a:ext>
            </a:extLst>
          </p:cNvPr>
          <p:cNvSpPr txBox="1"/>
          <p:nvPr/>
        </p:nvSpPr>
        <p:spPr>
          <a:xfrm>
            <a:off x="1073657" y="2940179"/>
            <a:ext cx="92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f(S x S’)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D8717D-B4E9-2208-9EEB-7D358184F29A}"/>
              </a:ext>
            </a:extLst>
          </p:cNvPr>
          <p:cNvSpPr txBox="1"/>
          <p:nvPr/>
        </p:nvSpPr>
        <p:spPr>
          <a:xfrm>
            <a:off x="10197475" y="2940179"/>
            <a:ext cx="5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73B0-AC17-4845-53C4-6E966BDBDA0C}"/>
                  </a:ext>
                </a:extLst>
              </p:cNvPr>
              <p:cNvSpPr txBox="1"/>
              <p:nvPr/>
            </p:nvSpPr>
            <p:spPr>
              <a:xfrm>
                <a:off x="6270171" y="4965602"/>
                <a:ext cx="4484915" cy="94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S’’ = unique(f(S x S’))</a:t>
                </a:r>
              </a:p>
              <a:p>
                <a:pPr algn="ctr"/>
                <a:r>
                  <a:rPr lang="en-US" sz="2400" dirty="0" err="1"/>
                  <a:t>p’’</a:t>
                </a:r>
                <a:r>
                  <a:rPr lang="en-US" sz="2400" baseline="-25000" dirty="0" err="1"/>
                  <a:t>r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/>
                  <a:t>({ p</a:t>
                </a:r>
                <a:r>
                  <a:rPr lang="en-US" sz="2400" baseline="-25000" dirty="0"/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Garamond" panose="02020404030301010803"/>
                  </a:rPr>
                  <a:t>∧ </a:t>
                </a:r>
                <a:r>
                  <a:rPr lang="en-US" sz="2400" dirty="0" err="1"/>
                  <a:t>p’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 | f(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s’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) = </a:t>
                </a:r>
                <a:r>
                  <a:rPr lang="en-US" sz="2400" dirty="0" err="1"/>
                  <a:t>s’’</a:t>
                </a:r>
                <a:r>
                  <a:rPr lang="en-US" sz="2400" baseline="-25000" dirty="0" err="1"/>
                  <a:t>r</a:t>
                </a:r>
                <a:r>
                  <a:rPr lang="en-US" sz="2400" dirty="0"/>
                  <a:t> })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73B0-AC17-4845-53C4-6E966BDBD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1" y="4965602"/>
                <a:ext cx="4484915" cy="942759"/>
              </a:xfrm>
              <a:prstGeom prst="rect">
                <a:avLst/>
              </a:prstGeom>
              <a:blipFill>
                <a:blip r:embed="rId2"/>
                <a:stretch>
                  <a:fillRect t="-6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83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9F4DD-5693-AF80-5FA3-DDF212DB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59164-5FC0-7486-D895-F2C7D812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Dolphin Primitives -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DC432-0427-932E-0BDD-CFB312C7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6" y="2157335"/>
            <a:ext cx="5617256" cy="2543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38304-091B-CB63-E737-5885752C1908}"/>
              </a:ext>
            </a:extLst>
          </p:cNvPr>
          <p:cNvSpPr txBox="1"/>
          <p:nvPr/>
        </p:nvSpPr>
        <p:spPr>
          <a:xfrm>
            <a:off x="6727372" y="1948543"/>
            <a:ext cx="429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 takes a Boolean function and returns a Distribution with only the symbols that satisfy the function.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86A07-E305-8C35-C6CC-DE99D6DC3AD7}"/>
              </a:ext>
            </a:extLst>
          </p:cNvPr>
          <p:cNvSpPr txBox="1"/>
          <p:nvPr/>
        </p:nvSpPr>
        <p:spPr>
          <a:xfrm>
            <a:off x="6727372" y="3593663"/>
            <a:ext cx="444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 = Distribution(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self.CNN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Res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filter(D, lambda x: x % 2 == 0)</a:t>
            </a:r>
          </a:p>
        </p:txBody>
      </p:sp>
    </p:spTree>
    <p:extLst>
      <p:ext uri="{BB962C8B-B14F-4D97-AF65-F5344CB8AC3E}">
        <p14:creationId xmlns:p14="http://schemas.microsoft.com/office/powerpoint/2010/main" val="312116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65AD-4D12-42D3-AB9F-1B4928DD4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31F7F-1DDD-47BC-2E86-482B131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F769C-FE52-DD7B-D5D4-BF0355DF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Dolphin Primitives - </a:t>
            </a:r>
            <a:r>
              <a:rPr lang="en-US" dirty="0" err="1"/>
              <a:t>ApplyIf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CF040-4F74-D51F-F193-23E95B01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6" y="2157335"/>
            <a:ext cx="5617256" cy="2543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EE134-C6AE-66A5-84FB-DB9675DE485F}"/>
              </a:ext>
            </a:extLst>
          </p:cNvPr>
          <p:cNvSpPr txBox="1"/>
          <p:nvPr/>
        </p:nvSpPr>
        <p:spPr>
          <a:xfrm>
            <a:off x="6727372" y="1948543"/>
            <a:ext cx="429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ApplyIf</a:t>
            </a:r>
            <a:r>
              <a:rPr lang="en-US" sz="2000" dirty="0"/>
              <a:t>  performs the Apply operation if a condition is satisfied.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E2A-97B5-C7DC-B60A-42CEAF49E77D}"/>
              </a:ext>
            </a:extLst>
          </p:cNvPr>
          <p:cNvSpPr txBox="1"/>
          <p:nvPr/>
        </p:nvSpPr>
        <p:spPr>
          <a:xfrm>
            <a:off x="6727373" y="3629883"/>
            <a:ext cx="4855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Distribution(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self.CNN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[0]))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Distribution(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self.CNN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[0]))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Res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filter(D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lambda x, y: x * y / 2 == 0,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lambda x, y: x % 2 == 0)</a:t>
            </a:r>
          </a:p>
        </p:txBody>
      </p:sp>
    </p:spTree>
    <p:extLst>
      <p:ext uri="{BB962C8B-B14F-4D97-AF65-F5344CB8AC3E}">
        <p14:creationId xmlns:p14="http://schemas.microsoft.com/office/powerpoint/2010/main" val="429092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FACB0-520B-9778-2D68-C65334440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22CB2-6627-4C96-D153-9FBDE7E1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10A2B-9646-AA62-BF02-F0490C8F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Dolphin Primitives - Union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9AF90-6805-DD3D-E573-8350CF351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6" y="2157335"/>
            <a:ext cx="5617256" cy="2543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87176-42C7-9E52-17DA-27EBF1DD55EE}"/>
              </a:ext>
            </a:extLst>
          </p:cNvPr>
          <p:cNvSpPr txBox="1"/>
          <p:nvPr/>
        </p:nvSpPr>
        <p:spPr>
          <a:xfrm>
            <a:off x="6727372" y="1948543"/>
            <a:ext cx="429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Union merges the symbols from the two input distributions. Probabilities of common symbols are </a:t>
            </a:r>
            <a:r>
              <a:rPr lang="en-US" sz="2000" dirty="0" err="1"/>
              <a:t>disjuncted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17205-BEF9-C2B0-A571-A658BFA3DA33}"/>
              </a:ext>
            </a:extLst>
          </p:cNvPr>
          <p:cNvSpPr txBox="1"/>
          <p:nvPr/>
        </p:nvSpPr>
        <p:spPr>
          <a:xfrm>
            <a:off x="6727373" y="3629883"/>
            <a:ext cx="485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Distribution(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self.CNN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[0]))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Distribution(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self.CNN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[0]))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Res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union(D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D</a:t>
            </a:r>
            <a:r>
              <a:rPr lang="en-US" sz="1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305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448EC-81EC-53CF-5905-BEB7EB6E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DFE688-5BAA-D174-57FE-9301908A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00BDCD-A214-1261-C4C6-EEED9A888593}"/>
                  </a:ext>
                </a:extLst>
              </p:cNvPr>
              <p:cNvSpPr txBox="1"/>
              <p:nvPr/>
            </p:nvSpPr>
            <p:spPr>
              <a:xfrm>
                <a:off x="3401544" y="1251858"/>
                <a:ext cx="53889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How to define operations </a:t>
                </a:r>
                <a:r>
                  <a:rPr lang="en-US" sz="2800" dirty="0">
                    <a:solidFill>
                      <a:prstClr val="black"/>
                    </a:solidFill>
                    <a:latin typeface="Garamond" panose="02020404030301010803"/>
                  </a:rPr>
                  <a:t>∧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m:rPr>
                        <m:nor/>
                      </m:rPr>
                      <a:rPr lang="en-US" sz="2800" dirty="0" smtClean="0"/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00BDCD-A214-1261-C4C6-EEED9A888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44" y="1251858"/>
                <a:ext cx="5388911" cy="523220"/>
              </a:xfrm>
              <a:prstGeom prst="rect">
                <a:avLst/>
              </a:prstGeom>
              <a:blipFill>
                <a:blip r:embed="rId2"/>
                <a:stretch>
                  <a:fillRect l="-2347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72E3071-233B-F9F9-45A9-CD92997C1DA7}"/>
              </a:ext>
            </a:extLst>
          </p:cNvPr>
          <p:cNvGrpSpPr/>
          <p:nvPr/>
        </p:nvGrpSpPr>
        <p:grpSpPr>
          <a:xfrm>
            <a:off x="462969" y="1907425"/>
            <a:ext cx="11266060" cy="1960653"/>
            <a:chOff x="801614" y="1916858"/>
            <a:chExt cx="10584722" cy="15997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BBCD25-7D3A-54AF-140F-A46A5900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614" y="1916858"/>
              <a:ext cx="10584722" cy="15997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0FE85B-AB4B-0BFC-561C-90E0FB039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0574" y="2196925"/>
              <a:ext cx="153994" cy="166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BEF5BA-F358-D15A-5EFC-C393E86B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2179" y="2196925"/>
              <a:ext cx="153994" cy="16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0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758EFE-665F-4341-B5B8-2DAEADA52F6C}" type="slidenum">
              <a:rPr lang="en-US">
                <a:solidFill>
                  <a:srgbClr val="00144D"/>
                </a:solidFill>
              </a:rPr>
              <a:pPr defTabSz="609585"/>
              <a:t>2</a:t>
            </a:fld>
            <a:endParaRPr lang="en-US" dirty="0">
              <a:solidFill>
                <a:srgbClr val="00144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5ACE0-D9C5-A138-E7AA-663AF95FC9AB}"/>
              </a:ext>
            </a:extLst>
          </p:cNvPr>
          <p:cNvSpPr txBox="1"/>
          <p:nvPr/>
        </p:nvSpPr>
        <p:spPr>
          <a:xfrm>
            <a:off x="3976669" y="1223158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Problem: MNIST Sum-2</a:t>
            </a:r>
          </a:p>
        </p:txBody>
      </p:sp>
      <p:pic>
        <p:nvPicPr>
          <p:cNvPr id="6" name="Picture 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C56B3151-386F-DA98-7AF5-435A9ED81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8" t="5350" r="80924" b="25164"/>
          <a:stretch/>
        </p:blipFill>
        <p:spPr>
          <a:xfrm>
            <a:off x="3882665" y="2110436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screenshot of a number&#10;&#10;Description automatically generated">
            <a:extLst>
              <a:ext uri="{FF2B5EF4-FFF2-40B4-BE49-F238E27FC236}">
                <a16:creationId xmlns:a16="http://schemas.microsoft.com/office/drawing/2014/main" id="{5EA9D436-B09B-D08D-80E8-41DEDBF23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692" t="15411" r="39505" b="50483"/>
          <a:stretch/>
        </p:blipFill>
        <p:spPr>
          <a:xfrm>
            <a:off x="3882665" y="3822001"/>
            <a:ext cx="888521" cy="9366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8A37D39-9342-89AD-768B-32F7F9AA08CD}"/>
              </a:ext>
            </a:extLst>
          </p:cNvPr>
          <p:cNvSpPr txBox="1"/>
          <p:nvPr/>
        </p:nvSpPr>
        <p:spPr>
          <a:xfrm>
            <a:off x="4127704" y="2971201"/>
            <a:ext cx="398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+</a:t>
            </a: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1FF7622A-E103-D477-E0E0-3A6ABADE5EE8}"/>
              </a:ext>
            </a:extLst>
          </p:cNvPr>
          <p:cNvSpPr/>
          <p:nvPr/>
        </p:nvSpPr>
        <p:spPr>
          <a:xfrm>
            <a:off x="5467850" y="3186684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9AECC7-7C65-29AA-83D1-7A317EE0030E}"/>
              </a:ext>
            </a:extLst>
          </p:cNvPr>
          <p:cNvSpPr/>
          <p:nvPr/>
        </p:nvSpPr>
        <p:spPr>
          <a:xfrm>
            <a:off x="7084811" y="3060806"/>
            <a:ext cx="1210053" cy="7363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0C75E-22DA-80E2-6E75-433BB920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3D33BC-EF44-F529-D786-CDF93557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Time till Convergence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1AC043-6EB5-9C44-EFD2-D91DB583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339516"/>
            <a:ext cx="6808235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F2404D-17CF-529D-AA21-A1393807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6" y="2832280"/>
            <a:ext cx="3757370" cy="11934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C11CE8-EA79-42AF-047D-052976C5C29A}"/>
              </a:ext>
            </a:extLst>
          </p:cNvPr>
          <p:cNvSpPr txBox="1"/>
          <p:nvPr/>
        </p:nvSpPr>
        <p:spPr>
          <a:xfrm>
            <a:off x="1019276" y="224750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Example</a:t>
            </a:r>
          </a:p>
        </p:txBody>
      </p:sp>
    </p:spTree>
    <p:extLst>
      <p:ext uri="{BB962C8B-B14F-4D97-AF65-F5344CB8AC3E}">
        <p14:creationId xmlns:p14="http://schemas.microsoft.com/office/powerpoint/2010/main" val="375054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7705-9D72-EFE3-3306-9019607F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0A014-52CA-17BC-2EAA-1FC36F0E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FFD67-0BE3-715A-9654-9756D8ED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Time till Convergence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943171-2E20-F042-CA38-6B5268B2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339516"/>
            <a:ext cx="6808235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CDEA8-2DBD-663A-5583-8BBE1D989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8" y="2966596"/>
            <a:ext cx="3913151" cy="924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A0C72-110E-B21F-EDC3-6E0DED0F83AA}"/>
              </a:ext>
            </a:extLst>
          </p:cNvPr>
          <p:cNvSpPr txBox="1"/>
          <p:nvPr/>
        </p:nvSpPr>
        <p:spPr>
          <a:xfrm>
            <a:off x="1019276" y="224750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Example</a:t>
            </a:r>
          </a:p>
        </p:txBody>
      </p:sp>
    </p:spTree>
    <p:extLst>
      <p:ext uri="{BB962C8B-B14F-4D97-AF65-F5344CB8AC3E}">
        <p14:creationId xmlns:p14="http://schemas.microsoft.com/office/powerpoint/2010/main" val="289303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D6534-7C22-06CD-023B-4A902741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888CD99-E798-3805-7DCD-090B1DC0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339516"/>
            <a:ext cx="6808235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08A02-9677-4ECD-FD53-7AE79A03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C5F21-8693-2126-4836-8435F99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Time till Convergence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9699F-2F00-17A1-7BCB-C5088076521D}"/>
              </a:ext>
            </a:extLst>
          </p:cNvPr>
          <p:cNvSpPr txBox="1"/>
          <p:nvPr/>
        </p:nvSpPr>
        <p:spPr>
          <a:xfrm>
            <a:off x="1019276" y="224750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99172-C47E-50B7-456D-054511D87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" r="38630" b="38486"/>
          <a:stretch/>
        </p:blipFill>
        <p:spPr>
          <a:xfrm>
            <a:off x="1380301" y="3002762"/>
            <a:ext cx="1823839" cy="18238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41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FCF5B-A28E-37B4-F173-1FE229D18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4E19355-1BC3-C87E-5561-C22BEE3B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339516"/>
            <a:ext cx="6808235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20BC4-3F4F-5AB2-88ED-62AB12F4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5AF17-9C71-E98C-FDBE-00E95D42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Time till Convergence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AE76F-037C-F878-9A07-D0818354CE98}"/>
              </a:ext>
            </a:extLst>
          </p:cNvPr>
          <p:cNvSpPr txBox="1"/>
          <p:nvPr/>
        </p:nvSpPr>
        <p:spPr>
          <a:xfrm>
            <a:off x="1019276" y="224750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FD846-1DC8-3CEE-89AE-4667ABE9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8" y="2967387"/>
            <a:ext cx="3858082" cy="1058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4360D0-A0DD-0CE1-0935-8CCBFBAF060E}"/>
              </a:ext>
            </a:extLst>
          </p:cNvPr>
          <p:cNvSpPr txBox="1"/>
          <p:nvPr/>
        </p:nvSpPr>
        <p:spPr>
          <a:xfrm>
            <a:off x="1510227" y="394966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3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EDD4A-B85C-A858-2523-27C70519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B027EEC-99C3-2DDC-9536-95288725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339516"/>
            <a:ext cx="6808235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29137F-3098-FB5E-E1CA-134E5411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CD512-F251-B49C-4585-115EC7A1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Time till Convergence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4780C-7694-1EE3-750E-B6B6D55EC709}"/>
              </a:ext>
            </a:extLst>
          </p:cNvPr>
          <p:cNvSpPr txBox="1"/>
          <p:nvPr/>
        </p:nvSpPr>
        <p:spPr>
          <a:xfrm>
            <a:off x="1019276" y="187031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3FE42-F730-A4A0-5F0C-01777CDC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4" y="2455090"/>
            <a:ext cx="3263794" cy="26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C224D-120D-CBA5-4473-D3DBDC64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F8588-4AFD-B70C-5408-BCD528AD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Accuracies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FED73-9D14-B5F8-A351-D01B43EE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3" y="2724940"/>
            <a:ext cx="10351453" cy="23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2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275F3-4454-285A-CC20-3EC47C19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AAA6E-C638-5D82-742C-2BCC2CAF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– DAMP vs DTKP-AM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1891A-C1CF-280E-E5C2-8E8E9222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19989"/>
            <a:ext cx="7772400" cy="46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3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E635-E2F9-0EC5-3A83-9B00D9E2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B5BBA3-8B8E-41BE-9D88-602EA5A6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B18EB-31C6-A94F-3838-D775F6AC3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We propose Dolphin, a Pythonic framework for GPU-driven </a:t>
            </a:r>
            <a:r>
              <a:rPr lang="en-US" sz="2400" dirty="0" err="1"/>
              <a:t>neurosymbolic</a:t>
            </a:r>
            <a:r>
              <a:rPr lang="en-US" sz="2400" dirty="0"/>
              <a:t> programming</a:t>
            </a:r>
          </a:p>
          <a:p>
            <a:endParaRPr lang="en-US" sz="2400" dirty="0"/>
          </a:p>
          <a:p>
            <a:r>
              <a:rPr lang="en-US" sz="2400" dirty="0"/>
              <a:t>Dolphin provides abstractions for writing symbolic programs that involve </a:t>
            </a:r>
            <a:r>
              <a:rPr lang="en-US" sz="2400" dirty="0" err="1"/>
              <a:t>blackbox</a:t>
            </a:r>
            <a:r>
              <a:rPr lang="en-US" sz="2400" dirty="0"/>
              <a:t> functions and recursions</a:t>
            </a:r>
          </a:p>
          <a:p>
            <a:endParaRPr lang="en-US" sz="2400" dirty="0"/>
          </a:p>
          <a:p>
            <a:r>
              <a:rPr lang="en-US" sz="2400" dirty="0"/>
              <a:t>Dolphin scales significantly better than existing </a:t>
            </a:r>
            <a:r>
              <a:rPr lang="en-US" sz="2400" dirty="0" err="1"/>
              <a:t>neurosymbolic</a:t>
            </a:r>
            <a:r>
              <a:rPr lang="en-US" sz="2400" dirty="0"/>
              <a:t> frameworks, training models up to 62x faster without sacrificing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FECB5F-1B0E-10D6-C17F-F365A29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3CDEC-429D-D560-B81A-B72D9F2F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E42F8-4F71-5EBB-CBF7-75A22E353446}"/>
              </a:ext>
            </a:extLst>
          </p:cNvPr>
          <p:cNvSpPr txBox="1"/>
          <p:nvPr/>
        </p:nvSpPr>
        <p:spPr>
          <a:xfrm>
            <a:off x="2396887" y="2634533"/>
            <a:ext cx="185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Perception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54DCEF-8041-5B3F-BF88-4AD056832FF0}"/>
              </a:ext>
            </a:extLst>
          </p:cNvPr>
          <p:cNvSpPr/>
          <p:nvPr/>
        </p:nvSpPr>
        <p:spPr>
          <a:xfrm>
            <a:off x="1144813" y="3374149"/>
            <a:ext cx="1933904" cy="57806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Identifying People in Passages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657D1C-12D5-F032-86C3-4F71E5A3BF09}"/>
              </a:ext>
            </a:extLst>
          </p:cNvPr>
          <p:cNvSpPr/>
          <p:nvPr/>
        </p:nvSpPr>
        <p:spPr>
          <a:xfrm>
            <a:off x="3516221" y="3374148"/>
            <a:ext cx="1933904" cy="57806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Detecting Objects in Images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AEAC7-A65E-199D-B0D5-A0D7C6CC5D34}"/>
              </a:ext>
            </a:extLst>
          </p:cNvPr>
          <p:cNvSpPr txBox="1"/>
          <p:nvPr/>
        </p:nvSpPr>
        <p:spPr>
          <a:xfrm>
            <a:off x="7963873" y="2634533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Reasoning</a:t>
            </a:r>
            <a:endParaRPr lang="en-US" sz="2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851701-F4EF-AC2D-1FA8-7539EE84B440}"/>
              </a:ext>
            </a:extLst>
          </p:cNvPr>
          <p:cNvSpPr/>
          <p:nvPr/>
        </p:nvSpPr>
        <p:spPr>
          <a:xfrm>
            <a:off x="6687370" y="3388320"/>
            <a:ext cx="1933904" cy="578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Solving Math Problems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4CEF3F-AF4F-431C-9B36-3AB55CD3FFB4}"/>
              </a:ext>
            </a:extLst>
          </p:cNvPr>
          <p:cNvSpPr/>
          <p:nvPr/>
        </p:nvSpPr>
        <p:spPr>
          <a:xfrm>
            <a:off x="9056803" y="3388319"/>
            <a:ext cx="1933904" cy="578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Following Traffic Rules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8EDA5-1D3A-B82E-84E8-6F4BC9C170CB}"/>
              </a:ext>
            </a:extLst>
          </p:cNvPr>
          <p:cNvSpPr/>
          <p:nvPr/>
        </p:nvSpPr>
        <p:spPr>
          <a:xfrm>
            <a:off x="952328" y="3264232"/>
            <a:ext cx="4744789" cy="77995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Solved by Neural Networks…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31BD00-8554-ADFC-BC1C-DA502D6B65EA}"/>
              </a:ext>
            </a:extLst>
          </p:cNvPr>
          <p:cNvSpPr/>
          <p:nvPr/>
        </p:nvSpPr>
        <p:spPr>
          <a:xfrm>
            <a:off x="6494884" y="3287376"/>
            <a:ext cx="4744789" cy="77995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Solved by Symbolic Programs…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CCEEE-1A88-744D-11AA-D1496DADFD3F}"/>
              </a:ext>
            </a:extLst>
          </p:cNvPr>
          <p:cNvSpPr txBox="1"/>
          <p:nvPr/>
        </p:nvSpPr>
        <p:spPr>
          <a:xfrm>
            <a:off x="1668923" y="5294686"/>
            <a:ext cx="8854154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How can we efficiently train fully differentiable </a:t>
            </a:r>
            <a:r>
              <a:rPr lang="en-US" sz="2000" b="1" dirty="0" err="1"/>
              <a:t>neurosymbolic</a:t>
            </a:r>
            <a:r>
              <a:rPr lang="en-US" sz="2000" b="1" dirty="0"/>
              <a:t> programs?</a:t>
            </a:r>
          </a:p>
        </p:txBody>
      </p:sp>
    </p:spTree>
    <p:extLst>
      <p:ext uri="{BB962C8B-B14F-4D97-AF65-F5344CB8AC3E}">
        <p14:creationId xmlns:p14="http://schemas.microsoft.com/office/powerpoint/2010/main" val="15321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screenshot of a number&#10;&#10;Description automatically generated">
            <a:extLst>
              <a:ext uri="{FF2B5EF4-FFF2-40B4-BE49-F238E27FC236}">
                <a16:creationId xmlns:a16="http://schemas.microsoft.com/office/drawing/2014/main" id="{16DFD1BA-6D3A-AD01-5A4D-DADF6DC1A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92" t="15411" r="39505" b="50483"/>
          <a:stretch/>
        </p:blipFill>
        <p:spPr>
          <a:xfrm>
            <a:off x="2654180" y="1920742"/>
            <a:ext cx="877298" cy="9248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9" name="Picture 78" descr="A screenshot of a number&#10;&#10;Description automatically generated">
            <a:extLst>
              <a:ext uri="{FF2B5EF4-FFF2-40B4-BE49-F238E27FC236}">
                <a16:creationId xmlns:a16="http://schemas.microsoft.com/office/drawing/2014/main" id="{224D6B80-3F1A-5138-55F9-DB915D02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92" t="15411" r="39505" b="50483"/>
          <a:stretch/>
        </p:blipFill>
        <p:spPr>
          <a:xfrm>
            <a:off x="2620530" y="1887092"/>
            <a:ext cx="877298" cy="9248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Picture 77" descr="A screenshot of a number&#10;&#10;Description automatically generated">
            <a:extLst>
              <a:ext uri="{FF2B5EF4-FFF2-40B4-BE49-F238E27FC236}">
                <a16:creationId xmlns:a16="http://schemas.microsoft.com/office/drawing/2014/main" id="{2C08CDD5-F62A-BC83-2CE3-5DAF63AF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92" t="15411" r="39505" b="50483"/>
          <a:stretch/>
        </p:blipFill>
        <p:spPr>
          <a:xfrm>
            <a:off x="2586880" y="1853442"/>
            <a:ext cx="877298" cy="9248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7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912C6DA6-64F5-4BCA-D8A4-CB90D52DE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18" t="5350" r="80924" b="25164"/>
          <a:stretch/>
        </p:blipFill>
        <p:spPr>
          <a:xfrm>
            <a:off x="897065" y="1955438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6" name="Picture 7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BF1C5126-D538-074C-5CAA-5E4F6D960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18" t="5350" r="80924" b="25164"/>
          <a:stretch/>
        </p:blipFill>
        <p:spPr>
          <a:xfrm>
            <a:off x="855594" y="1935671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7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D738F32-6285-E615-B39C-4ABB0C9DB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18" t="5350" r="80924" b="25164"/>
          <a:stretch/>
        </p:blipFill>
        <p:spPr>
          <a:xfrm>
            <a:off x="814123" y="1878087"/>
            <a:ext cx="888521" cy="9255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140D2-20E8-479B-C96B-CDF63393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A4B50-66F2-C3B3-B721-363A2578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Scallop Works</a:t>
            </a:r>
          </a:p>
        </p:txBody>
      </p:sp>
      <p:pic>
        <p:nvPicPr>
          <p:cNvPr id="5" name="Picture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952E0D8A-2513-E1CB-D52E-36FA9D070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18" t="5350" r="80924" b="25164"/>
          <a:stretch/>
        </p:blipFill>
        <p:spPr>
          <a:xfrm>
            <a:off x="760709" y="1831666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A screenshot of a number&#10;&#10;Description automatically generated">
            <a:extLst>
              <a:ext uri="{FF2B5EF4-FFF2-40B4-BE49-F238E27FC236}">
                <a16:creationId xmlns:a16="http://schemas.microsoft.com/office/drawing/2014/main" id="{34F6FD11-2A92-BCDD-8BEF-AD0461F2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92" t="15411" r="39505" b="50483"/>
          <a:stretch/>
        </p:blipFill>
        <p:spPr>
          <a:xfrm>
            <a:off x="2553230" y="1819792"/>
            <a:ext cx="877298" cy="92480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A3216D-5EFD-BC27-2123-FF998E75549D}"/>
              </a:ext>
            </a:extLst>
          </p:cNvPr>
          <p:cNvGrpSpPr/>
          <p:nvPr/>
        </p:nvGrpSpPr>
        <p:grpSpPr>
          <a:xfrm>
            <a:off x="2605751" y="3357946"/>
            <a:ext cx="772251" cy="860645"/>
            <a:chOff x="2198180" y="5051450"/>
            <a:chExt cx="691860" cy="7986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B3EA89-1F30-58D5-4CDA-CA5638C98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DC6B3B-394B-4953-FD06-58258F17E4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3DD41A-4903-9E5A-C763-41BB65882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554074-8DCC-DF2C-1469-D6DACD95A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D9A805-5010-AD72-7B8A-B651264B8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9063D8-68FE-AFF8-A3A9-6205011C5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D921BE-CBD4-6215-A873-39C2D1144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D4E54D-22C1-610A-84DF-2C58623C8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7B3B9B-0109-D76E-C017-519BDE77C58D}"/>
                </a:ext>
              </a:extLst>
            </p:cNvPr>
            <p:cNvCxnSpPr>
              <a:cxnSpLocks/>
              <a:stCxn id="8" idx="4"/>
              <a:endCxn id="11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229DD-ACAA-7837-C7AD-0EC650F619B4}"/>
                </a:ext>
              </a:extLst>
            </p:cNvPr>
            <p:cNvCxnSpPr>
              <a:cxnSpLocks/>
              <a:stCxn id="8" idx="4"/>
              <a:endCxn id="12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8A78F3-78FD-694D-4865-0964779A6FC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45B38C-ED57-27C7-A846-18D0E83C7F8E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AC2A02-F70E-BAE9-A748-9EEF78A4F5D0}"/>
                </a:ext>
              </a:extLst>
            </p:cNvPr>
            <p:cNvCxnSpPr>
              <a:cxnSpLocks/>
              <a:stCxn id="12" idx="0"/>
              <a:endCxn id="9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9BFDF3-EADB-4D8D-4AA3-5BD03FE6B6D3}"/>
                </a:ext>
              </a:extLst>
            </p:cNvPr>
            <p:cNvCxnSpPr>
              <a:cxnSpLocks/>
              <a:stCxn id="12" idx="0"/>
              <a:endCxn id="10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34BC2B-8AB9-AC81-7A97-DF7AA7036B13}"/>
                </a:ext>
              </a:extLst>
            </p:cNvPr>
            <p:cNvCxnSpPr>
              <a:cxnSpLocks/>
              <a:stCxn id="15" idx="0"/>
              <a:endCxn id="11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07C6D5-C6B6-F116-D456-891B15980B34}"/>
                </a:ext>
              </a:extLst>
            </p:cNvPr>
            <p:cNvCxnSpPr>
              <a:cxnSpLocks/>
              <a:stCxn id="15" idx="0"/>
              <a:endCxn id="12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B5A2D9-87FC-28E3-B831-772CB2EFE769}"/>
                </a:ext>
              </a:extLst>
            </p:cNvPr>
            <p:cNvCxnSpPr>
              <a:cxnSpLocks/>
              <a:stCxn id="14" idx="0"/>
              <a:endCxn id="12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0892AD-59DE-B252-4182-2AE3160159A0}"/>
                </a:ext>
              </a:extLst>
            </p:cNvPr>
            <p:cNvCxnSpPr>
              <a:cxnSpLocks/>
              <a:stCxn id="13" idx="0"/>
              <a:endCxn id="12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2D6F6A-601F-26ED-1B84-0C120AF18379}"/>
                </a:ext>
              </a:extLst>
            </p:cNvPr>
            <p:cNvCxnSpPr>
              <a:cxnSpLocks/>
              <a:stCxn id="13" idx="0"/>
              <a:endCxn id="11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D6B815-AF16-3F87-8264-F0A193B9B570}"/>
                </a:ext>
              </a:extLst>
            </p:cNvPr>
            <p:cNvCxnSpPr>
              <a:cxnSpLocks/>
              <a:stCxn id="14" idx="0"/>
              <a:endCxn id="11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A051994-8E6D-8E1A-99EF-6744FF104DE6}"/>
              </a:ext>
            </a:extLst>
          </p:cNvPr>
          <p:cNvSpPr/>
          <p:nvPr/>
        </p:nvSpPr>
        <p:spPr>
          <a:xfrm rot="5400000">
            <a:off x="1001082" y="2928422"/>
            <a:ext cx="407771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2371C1B-E850-CFCE-CAE8-0D85CD221DBC}"/>
              </a:ext>
            </a:extLst>
          </p:cNvPr>
          <p:cNvSpPr/>
          <p:nvPr/>
        </p:nvSpPr>
        <p:spPr>
          <a:xfrm rot="5400000">
            <a:off x="2787992" y="2916547"/>
            <a:ext cx="407771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E988AF-6CAA-5B21-E118-7E89D9203C19}"/>
              </a:ext>
            </a:extLst>
          </p:cNvPr>
          <p:cNvGrpSpPr/>
          <p:nvPr/>
        </p:nvGrpSpPr>
        <p:grpSpPr>
          <a:xfrm>
            <a:off x="818841" y="3369819"/>
            <a:ext cx="772251" cy="860645"/>
            <a:chOff x="2198180" y="5051450"/>
            <a:chExt cx="691860" cy="79866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CD7533A-7C6C-D45B-D45C-3048AFD00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E204807-E08A-E963-6C35-00D603770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17114F-A75C-AA78-38AB-AB567A1317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A1AE90-D810-7205-5BA9-CFCDD5084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F2F3A75-EF32-D14B-419D-B38A6F710C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9D7B8C-0086-B3D4-8ED7-49C4A3774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3987104-CCF6-C25C-284B-3FB23311B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3F286F-97B3-35B5-2EA9-8C62625946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E3FA999-6A9D-56EB-388F-7FCE9FE5317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E7C4A4-220E-F61E-3DCB-FF1D7F09CD45}"/>
                </a:ext>
              </a:extLst>
            </p:cNvPr>
            <p:cNvCxnSpPr>
              <a:cxnSpLocks/>
              <a:stCxn id="31" idx="4"/>
              <a:endCxn id="35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5C0142-D199-ADCA-9BA0-35452AF14854}"/>
                </a:ext>
              </a:extLst>
            </p:cNvPr>
            <p:cNvCxnSpPr>
              <a:cxnSpLocks/>
              <a:stCxn id="32" idx="4"/>
              <a:endCxn id="34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7AD127-8444-89CD-7522-D9AAF18FF223}"/>
                </a:ext>
              </a:extLst>
            </p:cNvPr>
            <p:cNvCxnSpPr>
              <a:cxnSpLocks/>
              <a:stCxn id="33" idx="4"/>
              <a:endCxn id="34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305551-9B02-D77E-B3DA-3A90C3F06808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98F03B-F887-84A1-081A-3E5D4706A76F}"/>
                </a:ext>
              </a:extLst>
            </p:cNvPr>
            <p:cNvCxnSpPr>
              <a:cxnSpLocks/>
              <a:stCxn id="35" idx="0"/>
              <a:endCxn id="33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7E8F1E-6619-B5BB-EACE-52180EB0C43B}"/>
                </a:ext>
              </a:extLst>
            </p:cNvPr>
            <p:cNvCxnSpPr>
              <a:cxnSpLocks/>
              <a:stCxn id="38" idx="0"/>
              <a:endCxn id="34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B79DE9-52BF-1230-4E04-EA6D6074F4B3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1D9261-1A71-F7EA-068E-68AC81FEC18D}"/>
                </a:ext>
              </a:extLst>
            </p:cNvPr>
            <p:cNvCxnSpPr>
              <a:cxnSpLocks/>
              <a:stCxn id="37" idx="0"/>
              <a:endCxn id="35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5C41044-60C2-5D42-7DFA-EB2FF37143EA}"/>
                </a:ext>
              </a:extLst>
            </p:cNvPr>
            <p:cNvCxnSpPr>
              <a:cxnSpLocks/>
              <a:stCxn id="36" idx="0"/>
              <a:endCxn id="35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2583BE-FEB0-A45E-C246-3FCEBD00A7A9}"/>
                </a:ext>
              </a:extLst>
            </p:cNvPr>
            <p:cNvCxnSpPr>
              <a:cxnSpLocks/>
              <a:stCxn id="36" idx="0"/>
              <a:endCxn id="34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A6CF4D-347E-918E-348C-B4796EDC9317}"/>
                </a:ext>
              </a:extLst>
            </p:cNvPr>
            <p:cNvCxnSpPr>
              <a:cxnSpLocks/>
              <a:stCxn id="37" idx="0"/>
              <a:endCxn id="34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61FB901-1524-CE38-0966-14F701F26CC5}"/>
              </a:ext>
            </a:extLst>
          </p:cNvPr>
          <p:cNvSpPr/>
          <p:nvPr/>
        </p:nvSpPr>
        <p:spPr>
          <a:xfrm>
            <a:off x="350447" y="4750744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8E8CCA-1452-3467-D8F2-7A0B90AFA084}"/>
              </a:ext>
            </a:extLst>
          </p:cNvPr>
          <p:cNvSpPr/>
          <p:nvPr/>
        </p:nvSpPr>
        <p:spPr>
          <a:xfrm>
            <a:off x="691231" y="475074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6CE6B0-21DF-9AC8-8D0F-35D9D92AE5CD}"/>
              </a:ext>
            </a:extLst>
          </p:cNvPr>
          <p:cNvSpPr/>
          <p:nvPr/>
        </p:nvSpPr>
        <p:spPr>
          <a:xfrm>
            <a:off x="1032016" y="4750742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6F9940-B30E-A5E6-9C3B-B3C89E38C70F}"/>
              </a:ext>
            </a:extLst>
          </p:cNvPr>
          <p:cNvSpPr/>
          <p:nvPr/>
        </p:nvSpPr>
        <p:spPr>
          <a:xfrm>
            <a:off x="1713583" y="4750742"/>
            <a:ext cx="340784" cy="338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889A24-FCA2-44A0-BE8D-E93924FD63D1}"/>
              </a:ext>
            </a:extLst>
          </p:cNvPr>
          <p:cNvSpPr/>
          <p:nvPr/>
        </p:nvSpPr>
        <p:spPr>
          <a:xfrm>
            <a:off x="2135884" y="474230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349CC8-10CD-8B63-1C11-66782F97E1E7}"/>
              </a:ext>
            </a:extLst>
          </p:cNvPr>
          <p:cNvSpPr/>
          <p:nvPr/>
        </p:nvSpPr>
        <p:spPr>
          <a:xfrm>
            <a:off x="2476668" y="474230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47C704-9D72-B309-FED1-116BC4269001}"/>
              </a:ext>
            </a:extLst>
          </p:cNvPr>
          <p:cNvSpPr/>
          <p:nvPr/>
        </p:nvSpPr>
        <p:spPr>
          <a:xfrm>
            <a:off x="2817453" y="4742309"/>
            <a:ext cx="681569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E68CEA5-B154-1347-7BD6-D1DC462FC302}"/>
              </a:ext>
            </a:extLst>
          </p:cNvPr>
          <p:cNvSpPr/>
          <p:nvPr/>
        </p:nvSpPr>
        <p:spPr>
          <a:xfrm>
            <a:off x="3499020" y="4742307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8BEC6E6E-ACA8-783A-F1BE-3A73606AC236}"/>
              </a:ext>
            </a:extLst>
          </p:cNvPr>
          <p:cNvSpPr/>
          <p:nvPr/>
        </p:nvSpPr>
        <p:spPr>
          <a:xfrm rot="5400000">
            <a:off x="998809" y="4337824"/>
            <a:ext cx="407771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0BDB9FE9-49B0-26E1-4E67-22389565439D}"/>
              </a:ext>
            </a:extLst>
          </p:cNvPr>
          <p:cNvSpPr/>
          <p:nvPr/>
        </p:nvSpPr>
        <p:spPr>
          <a:xfrm rot="5400000">
            <a:off x="2790422" y="4325949"/>
            <a:ext cx="407771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C85604-A5EE-E0EA-57EE-A0686DC082C0}"/>
              </a:ext>
            </a:extLst>
          </p:cNvPr>
          <p:cNvSpPr/>
          <p:nvPr/>
        </p:nvSpPr>
        <p:spPr>
          <a:xfrm>
            <a:off x="353993" y="5091528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74E3765-CB48-56A4-BA5D-66AD50E48BED}"/>
              </a:ext>
            </a:extLst>
          </p:cNvPr>
          <p:cNvSpPr/>
          <p:nvPr/>
        </p:nvSpPr>
        <p:spPr>
          <a:xfrm>
            <a:off x="691749" y="509005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DF4B80E-52F7-2A2E-3ED5-7AD42732180C}"/>
              </a:ext>
            </a:extLst>
          </p:cNvPr>
          <p:cNvSpPr/>
          <p:nvPr/>
        </p:nvSpPr>
        <p:spPr>
          <a:xfrm>
            <a:off x="1028037" y="5090056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115E75-BA73-2167-741C-587AB5681AC7}"/>
              </a:ext>
            </a:extLst>
          </p:cNvPr>
          <p:cNvSpPr/>
          <p:nvPr/>
        </p:nvSpPr>
        <p:spPr>
          <a:xfrm>
            <a:off x="1710675" y="5088208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92343B-E39B-0B3D-621D-0E06A750BFF3}"/>
              </a:ext>
            </a:extLst>
          </p:cNvPr>
          <p:cNvSpPr/>
          <p:nvPr/>
        </p:nvSpPr>
        <p:spPr>
          <a:xfrm>
            <a:off x="353992" y="5430836"/>
            <a:ext cx="170037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396CE6-7F5B-8568-B45B-3CF50E5E71F9}"/>
              </a:ext>
            </a:extLst>
          </p:cNvPr>
          <p:cNvSpPr/>
          <p:nvPr/>
        </p:nvSpPr>
        <p:spPr>
          <a:xfrm>
            <a:off x="353991" y="576904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948E067-E846-ADDB-5518-B48C6D3FE7FD}"/>
              </a:ext>
            </a:extLst>
          </p:cNvPr>
          <p:cNvSpPr/>
          <p:nvPr/>
        </p:nvSpPr>
        <p:spPr>
          <a:xfrm>
            <a:off x="691749" y="576904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B49DE7-7C0E-B297-1122-5A6D3FB0D0F2}"/>
              </a:ext>
            </a:extLst>
          </p:cNvPr>
          <p:cNvSpPr/>
          <p:nvPr/>
        </p:nvSpPr>
        <p:spPr>
          <a:xfrm>
            <a:off x="1028037" y="5769040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6FB129-409B-DFC5-7307-1E4B3DC189D2}"/>
              </a:ext>
            </a:extLst>
          </p:cNvPr>
          <p:cNvSpPr/>
          <p:nvPr/>
        </p:nvSpPr>
        <p:spPr>
          <a:xfrm>
            <a:off x="1710675" y="576904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4FA3808-CC4C-31AA-F9E1-1E5ED3310469}"/>
              </a:ext>
            </a:extLst>
          </p:cNvPr>
          <p:cNvSpPr/>
          <p:nvPr/>
        </p:nvSpPr>
        <p:spPr>
          <a:xfrm>
            <a:off x="2134384" y="5083091"/>
            <a:ext cx="344698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40CF7F-7187-EE0F-B435-9CCE10272C8D}"/>
              </a:ext>
            </a:extLst>
          </p:cNvPr>
          <p:cNvSpPr/>
          <p:nvPr/>
        </p:nvSpPr>
        <p:spPr>
          <a:xfrm>
            <a:off x="2478708" y="508161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9CD32E-9992-8101-4E09-B119984305BF}"/>
              </a:ext>
            </a:extLst>
          </p:cNvPr>
          <p:cNvSpPr/>
          <p:nvPr/>
        </p:nvSpPr>
        <p:spPr>
          <a:xfrm>
            <a:off x="2814919" y="5081619"/>
            <a:ext cx="688182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10495B7-A640-E0DF-3933-F477425FCEFC}"/>
              </a:ext>
            </a:extLst>
          </p:cNvPr>
          <p:cNvSpPr/>
          <p:nvPr/>
        </p:nvSpPr>
        <p:spPr>
          <a:xfrm>
            <a:off x="3501430" y="508161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BE8489E-CC34-6DB1-BD39-143B83E153CA}"/>
              </a:ext>
            </a:extLst>
          </p:cNvPr>
          <p:cNvSpPr/>
          <p:nvPr/>
        </p:nvSpPr>
        <p:spPr>
          <a:xfrm>
            <a:off x="2134384" y="5422401"/>
            <a:ext cx="1707830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B6801C7-8D1F-4D53-A11D-A54D208EBD59}"/>
              </a:ext>
            </a:extLst>
          </p:cNvPr>
          <p:cNvSpPr/>
          <p:nvPr/>
        </p:nvSpPr>
        <p:spPr>
          <a:xfrm>
            <a:off x="2135884" y="5761711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599F732-133D-E145-A040-E924C8F8DFC3}"/>
              </a:ext>
            </a:extLst>
          </p:cNvPr>
          <p:cNvSpPr/>
          <p:nvPr/>
        </p:nvSpPr>
        <p:spPr>
          <a:xfrm>
            <a:off x="2476668" y="576170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C061F55-3E83-2FB8-2E03-01C7EF5A8F35}"/>
              </a:ext>
            </a:extLst>
          </p:cNvPr>
          <p:cNvSpPr/>
          <p:nvPr/>
        </p:nvSpPr>
        <p:spPr>
          <a:xfrm>
            <a:off x="2807003" y="5761709"/>
            <a:ext cx="696097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57F0D1E-4372-7F7A-F192-0DFB652C4B46}"/>
              </a:ext>
            </a:extLst>
          </p:cNvPr>
          <p:cNvSpPr/>
          <p:nvPr/>
        </p:nvSpPr>
        <p:spPr>
          <a:xfrm>
            <a:off x="3498308" y="5761709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7A0CB0-DB6C-0989-C064-CB0E6B41904D}"/>
              </a:ext>
            </a:extLst>
          </p:cNvPr>
          <p:cNvSpPr txBox="1"/>
          <p:nvPr/>
        </p:nvSpPr>
        <p:spPr>
          <a:xfrm>
            <a:off x="5388415" y="3624873"/>
            <a:ext cx="576982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sum(c) :- digit_1(a), digit_2(b), c = a + b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312C268-FB43-1175-BDCE-DE8F62B828D6}"/>
              </a:ext>
            </a:extLst>
          </p:cNvPr>
          <p:cNvSpPr/>
          <p:nvPr/>
        </p:nvSpPr>
        <p:spPr>
          <a:xfrm>
            <a:off x="7251962" y="4793792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AE88EA0-E52B-6276-6DB3-E50231CA3D33}"/>
              </a:ext>
            </a:extLst>
          </p:cNvPr>
          <p:cNvSpPr/>
          <p:nvPr/>
        </p:nvSpPr>
        <p:spPr>
          <a:xfrm>
            <a:off x="7252370" y="5131522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D96A1B-F92B-2DAA-FEF9-2461A1901D7F}"/>
              </a:ext>
            </a:extLst>
          </p:cNvPr>
          <p:cNvSpPr/>
          <p:nvPr/>
        </p:nvSpPr>
        <p:spPr>
          <a:xfrm>
            <a:off x="7252417" y="5473220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59C6FE4-9B8F-4000-DD49-50A14A4B46B4}"/>
              </a:ext>
            </a:extLst>
          </p:cNvPr>
          <p:cNvSpPr/>
          <p:nvPr/>
        </p:nvSpPr>
        <p:spPr>
          <a:xfrm>
            <a:off x="7251962" y="5810950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AD4E186-248F-6B57-D937-9A047AEB840A}"/>
              </a:ext>
            </a:extLst>
          </p:cNvPr>
          <p:cNvSpPr txBox="1"/>
          <p:nvPr/>
        </p:nvSpPr>
        <p:spPr>
          <a:xfrm>
            <a:off x="7063407" y="4409116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digit_1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F843DE1-C641-EF23-FCAB-32468B9AD16B}"/>
              </a:ext>
            </a:extLst>
          </p:cNvPr>
          <p:cNvSpPr/>
          <p:nvPr/>
        </p:nvSpPr>
        <p:spPr>
          <a:xfrm>
            <a:off x="7598712" y="479470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C37F7E-0205-F18D-84C4-8A5F409F6B0E}"/>
              </a:ext>
            </a:extLst>
          </p:cNvPr>
          <p:cNvSpPr/>
          <p:nvPr/>
        </p:nvSpPr>
        <p:spPr>
          <a:xfrm>
            <a:off x="7598712" y="513243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02B0CEC-AC38-32BA-9000-95BAD35E571B}"/>
              </a:ext>
            </a:extLst>
          </p:cNvPr>
          <p:cNvSpPr/>
          <p:nvPr/>
        </p:nvSpPr>
        <p:spPr>
          <a:xfrm>
            <a:off x="7600871" y="547322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2486EA-11A2-9EE6-66E2-A1817A3B96E6}"/>
              </a:ext>
            </a:extLst>
          </p:cNvPr>
          <p:cNvSpPr/>
          <p:nvPr/>
        </p:nvSpPr>
        <p:spPr>
          <a:xfrm>
            <a:off x="7598712" y="581095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F0A59F5-9A60-9F4E-C1CB-FA844E75A9AC}"/>
              </a:ext>
            </a:extLst>
          </p:cNvPr>
          <p:cNvSpPr/>
          <p:nvPr/>
        </p:nvSpPr>
        <p:spPr>
          <a:xfrm>
            <a:off x="8322572" y="4792878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179F62-ADF6-D202-A495-7FFCE3CBC573}"/>
              </a:ext>
            </a:extLst>
          </p:cNvPr>
          <p:cNvSpPr/>
          <p:nvPr/>
        </p:nvSpPr>
        <p:spPr>
          <a:xfrm>
            <a:off x="8323567" y="5131522"/>
            <a:ext cx="34476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37DAF1-51E9-F35D-96F6-C192B91DB87A}"/>
              </a:ext>
            </a:extLst>
          </p:cNvPr>
          <p:cNvSpPr/>
          <p:nvPr/>
        </p:nvSpPr>
        <p:spPr>
          <a:xfrm>
            <a:off x="8323027" y="5472306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215617D-B622-147D-2502-03D66483259C}"/>
              </a:ext>
            </a:extLst>
          </p:cNvPr>
          <p:cNvSpPr/>
          <p:nvPr/>
        </p:nvSpPr>
        <p:spPr>
          <a:xfrm>
            <a:off x="8322572" y="5810036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843E625-BECA-EA38-05D4-812EF9EB1015}"/>
              </a:ext>
            </a:extLst>
          </p:cNvPr>
          <p:cNvSpPr txBox="1"/>
          <p:nvPr/>
        </p:nvSpPr>
        <p:spPr>
          <a:xfrm>
            <a:off x="8134017" y="4408202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digit_2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006044-775F-D354-E215-1C2CD6F3B848}"/>
              </a:ext>
            </a:extLst>
          </p:cNvPr>
          <p:cNvSpPr/>
          <p:nvPr/>
        </p:nvSpPr>
        <p:spPr>
          <a:xfrm>
            <a:off x="8669322" y="479379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7120AD6-C053-94FF-A918-A69BF2685608}"/>
              </a:ext>
            </a:extLst>
          </p:cNvPr>
          <p:cNvSpPr/>
          <p:nvPr/>
        </p:nvSpPr>
        <p:spPr>
          <a:xfrm>
            <a:off x="8669322" y="513152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60B296D-54C5-ADCE-5C27-87DF246F7586}"/>
              </a:ext>
            </a:extLst>
          </p:cNvPr>
          <p:cNvSpPr/>
          <p:nvPr/>
        </p:nvSpPr>
        <p:spPr>
          <a:xfrm>
            <a:off x="8669322" y="547322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ADCB849-A9AF-080C-5151-7ADC0B5A4D1B}"/>
              </a:ext>
            </a:extLst>
          </p:cNvPr>
          <p:cNvSpPr/>
          <p:nvPr/>
        </p:nvSpPr>
        <p:spPr>
          <a:xfrm>
            <a:off x="8669322" y="581003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42D15D4-F988-CAC7-88AD-CDC8703FA43C}"/>
              </a:ext>
            </a:extLst>
          </p:cNvPr>
          <p:cNvSpPr/>
          <p:nvPr/>
        </p:nvSpPr>
        <p:spPr>
          <a:xfrm>
            <a:off x="4871273" y="4808222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6DD1D9A-D152-CDF4-E6E9-EA5D074A00EC}"/>
              </a:ext>
            </a:extLst>
          </p:cNvPr>
          <p:cNvSpPr/>
          <p:nvPr/>
        </p:nvSpPr>
        <p:spPr>
          <a:xfrm>
            <a:off x="4871681" y="5145952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61AE871-156E-0DC4-4BA5-A063C8E9EBB4}"/>
              </a:ext>
            </a:extLst>
          </p:cNvPr>
          <p:cNvSpPr/>
          <p:nvPr/>
        </p:nvSpPr>
        <p:spPr>
          <a:xfrm>
            <a:off x="4871728" y="5487650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ADE54E3-5213-161F-EF74-849F90FBAFAF}"/>
              </a:ext>
            </a:extLst>
          </p:cNvPr>
          <p:cNvSpPr/>
          <p:nvPr/>
        </p:nvSpPr>
        <p:spPr>
          <a:xfrm>
            <a:off x="4871273" y="5825380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7E44A0A-EA9C-657F-A6DB-CC7FC3DFA45D}"/>
              </a:ext>
            </a:extLst>
          </p:cNvPr>
          <p:cNvSpPr txBox="1"/>
          <p:nvPr/>
        </p:nvSpPr>
        <p:spPr>
          <a:xfrm>
            <a:off x="4682718" y="4423546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digit_1</a:t>
            </a:r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262996-A7B0-2545-08BA-81DEEA903D3A}"/>
              </a:ext>
            </a:extLst>
          </p:cNvPr>
          <p:cNvSpPr/>
          <p:nvPr/>
        </p:nvSpPr>
        <p:spPr>
          <a:xfrm>
            <a:off x="5218023" y="480913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5ABF0B3-8673-E197-F9D8-2F15D309DCB7}"/>
              </a:ext>
            </a:extLst>
          </p:cNvPr>
          <p:cNvSpPr/>
          <p:nvPr/>
        </p:nvSpPr>
        <p:spPr>
          <a:xfrm>
            <a:off x="5218023" y="514686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12C7802-2428-CBB2-C6C0-7281DB3579B3}"/>
              </a:ext>
            </a:extLst>
          </p:cNvPr>
          <p:cNvSpPr/>
          <p:nvPr/>
        </p:nvSpPr>
        <p:spPr>
          <a:xfrm>
            <a:off x="5220182" y="548765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25A7624-CD32-DDD4-3F93-6DA1FC0EC6B9}"/>
              </a:ext>
            </a:extLst>
          </p:cNvPr>
          <p:cNvSpPr/>
          <p:nvPr/>
        </p:nvSpPr>
        <p:spPr>
          <a:xfrm>
            <a:off x="5218023" y="582538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5B02E5F-42BA-46C0-450F-E73430DD8357}"/>
              </a:ext>
            </a:extLst>
          </p:cNvPr>
          <p:cNvSpPr/>
          <p:nvPr/>
        </p:nvSpPr>
        <p:spPr>
          <a:xfrm>
            <a:off x="5941883" y="4807308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30EE8F1-F1B6-50DA-35A4-676B744124AC}"/>
              </a:ext>
            </a:extLst>
          </p:cNvPr>
          <p:cNvSpPr/>
          <p:nvPr/>
        </p:nvSpPr>
        <p:spPr>
          <a:xfrm>
            <a:off x="5942878" y="5145952"/>
            <a:ext cx="34476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39ECBE9-8A63-B911-192D-2BC475DDF039}"/>
              </a:ext>
            </a:extLst>
          </p:cNvPr>
          <p:cNvSpPr/>
          <p:nvPr/>
        </p:nvSpPr>
        <p:spPr>
          <a:xfrm>
            <a:off x="5942338" y="5486736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1383EB8-2152-3B69-8B5A-E4C4181C3989}"/>
              </a:ext>
            </a:extLst>
          </p:cNvPr>
          <p:cNvSpPr/>
          <p:nvPr/>
        </p:nvSpPr>
        <p:spPr>
          <a:xfrm>
            <a:off x="5941883" y="5824466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FEED-AF69-14B1-DF5D-B97ABC23AF0F}"/>
              </a:ext>
            </a:extLst>
          </p:cNvPr>
          <p:cNvSpPr txBox="1"/>
          <p:nvPr/>
        </p:nvSpPr>
        <p:spPr>
          <a:xfrm>
            <a:off x="5753328" y="4422632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digit_2</a:t>
            </a:r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478F72D-0677-5AA8-F88E-BEE78DFC918A}"/>
              </a:ext>
            </a:extLst>
          </p:cNvPr>
          <p:cNvSpPr/>
          <p:nvPr/>
        </p:nvSpPr>
        <p:spPr>
          <a:xfrm>
            <a:off x="6288633" y="480822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22ECA44-F83B-0650-CA54-9D7AF9830F37}"/>
              </a:ext>
            </a:extLst>
          </p:cNvPr>
          <p:cNvSpPr/>
          <p:nvPr/>
        </p:nvSpPr>
        <p:spPr>
          <a:xfrm>
            <a:off x="6288633" y="514595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D1E44BB-DBBB-9759-DCFD-1FDFC1E246B8}"/>
              </a:ext>
            </a:extLst>
          </p:cNvPr>
          <p:cNvSpPr/>
          <p:nvPr/>
        </p:nvSpPr>
        <p:spPr>
          <a:xfrm>
            <a:off x="6288633" y="548765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54B8856-E109-F788-C1AE-B2C906E81FDF}"/>
              </a:ext>
            </a:extLst>
          </p:cNvPr>
          <p:cNvSpPr/>
          <p:nvPr/>
        </p:nvSpPr>
        <p:spPr>
          <a:xfrm>
            <a:off x="6288633" y="582446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84B695D-3044-3220-FA3A-BF9F9BB282B8}"/>
              </a:ext>
            </a:extLst>
          </p:cNvPr>
          <p:cNvSpPr/>
          <p:nvPr/>
        </p:nvSpPr>
        <p:spPr>
          <a:xfrm>
            <a:off x="4685352" y="4429586"/>
            <a:ext cx="2138585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8BAB4CA-0A70-172C-46BF-AC82578EFF94}"/>
              </a:ext>
            </a:extLst>
          </p:cNvPr>
          <p:cNvSpPr/>
          <p:nvPr/>
        </p:nvSpPr>
        <p:spPr>
          <a:xfrm>
            <a:off x="7066042" y="4429586"/>
            <a:ext cx="2138585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09BB0DB-4230-8344-024D-3157FCA07FAF}"/>
              </a:ext>
            </a:extLst>
          </p:cNvPr>
          <p:cNvSpPr txBox="1"/>
          <p:nvPr/>
        </p:nvSpPr>
        <p:spPr>
          <a:xfrm>
            <a:off x="9204627" y="51306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7339319-2044-C9EF-72F9-F5D72B882755}"/>
              </a:ext>
            </a:extLst>
          </p:cNvPr>
          <p:cNvSpPr/>
          <p:nvPr/>
        </p:nvSpPr>
        <p:spPr>
          <a:xfrm>
            <a:off x="9818571" y="4787752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0B80882-8FA9-CEB7-5526-8ECA674FADF4}"/>
              </a:ext>
            </a:extLst>
          </p:cNvPr>
          <p:cNvSpPr/>
          <p:nvPr/>
        </p:nvSpPr>
        <p:spPr>
          <a:xfrm>
            <a:off x="9818979" y="5125482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F4288DA-9C73-BBC9-AE05-EBA7AE6FC9C4}"/>
              </a:ext>
            </a:extLst>
          </p:cNvPr>
          <p:cNvSpPr/>
          <p:nvPr/>
        </p:nvSpPr>
        <p:spPr>
          <a:xfrm>
            <a:off x="9819026" y="5467180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CC3EA8B-15FA-7FE4-09AE-A69C3A70F1A5}"/>
              </a:ext>
            </a:extLst>
          </p:cNvPr>
          <p:cNvSpPr/>
          <p:nvPr/>
        </p:nvSpPr>
        <p:spPr>
          <a:xfrm>
            <a:off x="9818571" y="5804910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9037A3C-9DE2-2700-B3E2-AD45EEF59536}"/>
              </a:ext>
            </a:extLst>
          </p:cNvPr>
          <p:cNvSpPr txBox="1"/>
          <p:nvPr/>
        </p:nvSpPr>
        <p:spPr>
          <a:xfrm>
            <a:off x="9630016" y="4403076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digit_1</a:t>
            </a:r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C747C09-D854-0D3F-743A-46C898164087}"/>
              </a:ext>
            </a:extLst>
          </p:cNvPr>
          <p:cNvSpPr/>
          <p:nvPr/>
        </p:nvSpPr>
        <p:spPr>
          <a:xfrm>
            <a:off x="10165321" y="478866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2E419D9-B5F4-D171-62BE-6352E27352B9}"/>
              </a:ext>
            </a:extLst>
          </p:cNvPr>
          <p:cNvSpPr/>
          <p:nvPr/>
        </p:nvSpPr>
        <p:spPr>
          <a:xfrm>
            <a:off x="10165321" y="51263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C9151C-2673-8BCB-676A-6A857920DAB3}"/>
              </a:ext>
            </a:extLst>
          </p:cNvPr>
          <p:cNvSpPr/>
          <p:nvPr/>
        </p:nvSpPr>
        <p:spPr>
          <a:xfrm>
            <a:off x="10167480" y="546718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C58E0CF-62EF-5759-FCEC-74DED41E1A43}"/>
              </a:ext>
            </a:extLst>
          </p:cNvPr>
          <p:cNvSpPr/>
          <p:nvPr/>
        </p:nvSpPr>
        <p:spPr>
          <a:xfrm>
            <a:off x="10165321" y="5804910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7997D6C-865F-BBF6-4FBA-B00AF363850E}"/>
              </a:ext>
            </a:extLst>
          </p:cNvPr>
          <p:cNvSpPr/>
          <p:nvPr/>
        </p:nvSpPr>
        <p:spPr>
          <a:xfrm>
            <a:off x="10889181" y="4786838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5B47414-A187-3B2F-55DF-F2090901F2E3}"/>
              </a:ext>
            </a:extLst>
          </p:cNvPr>
          <p:cNvSpPr/>
          <p:nvPr/>
        </p:nvSpPr>
        <p:spPr>
          <a:xfrm>
            <a:off x="10890176" y="5125482"/>
            <a:ext cx="34476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747AC55-EA84-8022-099B-719CDA35019D}"/>
              </a:ext>
            </a:extLst>
          </p:cNvPr>
          <p:cNvSpPr/>
          <p:nvPr/>
        </p:nvSpPr>
        <p:spPr>
          <a:xfrm>
            <a:off x="10889636" y="5466266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86118BE-5E3F-FA17-9122-1231BAB70FD6}"/>
              </a:ext>
            </a:extLst>
          </p:cNvPr>
          <p:cNvSpPr/>
          <p:nvPr/>
        </p:nvSpPr>
        <p:spPr>
          <a:xfrm>
            <a:off x="10889181" y="5803996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765C22E-6994-2155-150B-8001D5B68DA9}"/>
              </a:ext>
            </a:extLst>
          </p:cNvPr>
          <p:cNvSpPr txBox="1"/>
          <p:nvPr/>
        </p:nvSpPr>
        <p:spPr>
          <a:xfrm>
            <a:off x="10700626" y="4402162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digit_2</a:t>
            </a:r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9A7A6E-0801-CEB7-DC8E-5DFFF4DAA3FF}"/>
              </a:ext>
            </a:extLst>
          </p:cNvPr>
          <p:cNvSpPr/>
          <p:nvPr/>
        </p:nvSpPr>
        <p:spPr>
          <a:xfrm>
            <a:off x="11235931" y="478775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00B8C78-7DA0-96CD-B68C-4D7CAC20B9F8}"/>
              </a:ext>
            </a:extLst>
          </p:cNvPr>
          <p:cNvSpPr/>
          <p:nvPr/>
        </p:nvSpPr>
        <p:spPr>
          <a:xfrm>
            <a:off x="11235931" y="5125482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FFA8910-190D-0732-AD8F-109286A5BA03}"/>
              </a:ext>
            </a:extLst>
          </p:cNvPr>
          <p:cNvSpPr/>
          <p:nvPr/>
        </p:nvSpPr>
        <p:spPr>
          <a:xfrm>
            <a:off x="11235931" y="5467180"/>
            <a:ext cx="338625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22C9048-6290-0F1D-CF3C-4C999301A080}"/>
              </a:ext>
            </a:extLst>
          </p:cNvPr>
          <p:cNvSpPr/>
          <p:nvPr/>
        </p:nvSpPr>
        <p:spPr>
          <a:xfrm>
            <a:off x="11235931" y="5803996"/>
            <a:ext cx="3407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b9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A9E07CC-4B40-E2E2-67A2-D9F55880D2F2}"/>
              </a:ext>
            </a:extLst>
          </p:cNvPr>
          <p:cNvSpPr/>
          <p:nvPr/>
        </p:nvSpPr>
        <p:spPr>
          <a:xfrm>
            <a:off x="9632651" y="4423546"/>
            <a:ext cx="2138585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Arrow 179">
            <a:extLst>
              <a:ext uri="{FF2B5EF4-FFF2-40B4-BE49-F238E27FC236}">
                <a16:creationId xmlns:a16="http://schemas.microsoft.com/office/drawing/2014/main" id="{E3018B8E-9482-A917-B03C-3AA471B446DC}"/>
              </a:ext>
            </a:extLst>
          </p:cNvPr>
          <p:cNvSpPr/>
          <p:nvPr/>
        </p:nvSpPr>
        <p:spPr>
          <a:xfrm rot="16200000">
            <a:off x="5582936" y="4034981"/>
            <a:ext cx="3407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ight Arrow 180">
            <a:extLst>
              <a:ext uri="{FF2B5EF4-FFF2-40B4-BE49-F238E27FC236}">
                <a16:creationId xmlns:a16="http://schemas.microsoft.com/office/drawing/2014/main" id="{0F858851-F478-40EF-7983-0A238A72877B}"/>
              </a:ext>
            </a:extLst>
          </p:cNvPr>
          <p:cNvSpPr/>
          <p:nvPr/>
        </p:nvSpPr>
        <p:spPr>
          <a:xfrm rot="16200000">
            <a:off x="7963623" y="4034983"/>
            <a:ext cx="340786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ight Arrow 181">
            <a:extLst>
              <a:ext uri="{FF2B5EF4-FFF2-40B4-BE49-F238E27FC236}">
                <a16:creationId xmlns:a16="http://schemas.microsoft.com/office/drawing/2014/main" id="{B826D2AA-BBEC-94C9-7B24-49E2B5FC3BB5}"/>
              </a:ext>
            </a:extLst>
          </p:cNvPr>
          <p:cNvSpPr/>
          <p:nvPr/>
        </p:nvSpPr>
        <p:spPr>
          <a:xfrm rot="16200000">
            <a:off x="10531965" y="4034982"/>
            <a:ext cx="340786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ight Arrow 182">
            <a:extLst>
              <a:ext uri="{FF2B5EF4-FFF2-40B4-BE49-F238E27FC236}">
                <a16:creationId xmlns:a16="http://schemas.microsoft.com/office/drawing/2014/main" id="{C50D6625-CD95-0FFB-550B-4AD6C4557532}"/>
              </a:ext>
            </a:extLst>
          </p:cNvPr>
          <p:cNvSpPr/>
          <p:nvPr/>
        </p:nvSpPr>
        <p:spPr>
          <a:xfrm rot="16200000">
            <a:off x="5581331" y="3224857"/>
            <a:ext cx="340786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ight Arrow 183">
            <a:extLst>
              <a:ext uri="{FF2B5EF4-FFF2-40B4-BE49-F238E27FC236}">
                <a16:creationId xmlns:a16="http://schemas.microsoft.com/office/drawing/2014/main" id="{D9952C71-4F37-F812-5874-709E00A5DD65}"/>
              </a:ext>
            </a:extLst>
          </p:cNvPr>
          <p:cNvSpPr/>
          <p:nvPr/>
        </p:nvSpPr>
        <p:spPr>
          <a:xfrm rot="16200000">
            <a:off x="7962019" y="3224859"/>
            <a:ext cx="340786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Arrow 184">
            <a:extLst>
              <a:ext uri="{FF2B5EF4-FFF2-40B4-BE49-F238E27FC236}">
                <a16:creationId xmlns:a16="http://schemas.microsoft.com/office/drawing/2014/main" id="{10D939FF-0A83-CE7E-E904-3AE8F057197E}"/>
              </a:ext>
            </a:extLst>
          </p:cNvPr>
          <p:cNvSpPr/>
          <p:nvPr/>
        </p:nvSpPr>
        <p:spPr>
          <a:xfrm rot="16200000">
            <a:off x="10530361" y="3224858"/>
            <a:ext cx="340786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ight Arrow 185">
            <a:extLst>
              <a:ext uri="{FF2B5EF4-FFF2-40B4-BE49-F238E27FC236}">
                <a16:creationId xmlns:a16="http://schemas.microsoft.com/office/drawing/2014/main" id="{D4F0FB70-095E-9CF1-C9CA-6D601692126D}"/>
              </a:ext>
            </a:extLst>
          </p:cNvPr>
          <p:cNvSpPr/>
          <p:nvPr/>
        </p:nvSpPr>
        <p:spPr>
          <a:xfrm>
            <a:off x="4077135" y="5144894"/>
            <a:ext cx="407771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3BE084D-644B-3816-9FBE-0E16695F3B73}"/>
              </a:ext>
            </a:extLst>
          </p:cNvPr>
          <p:cNvSpPr/>
          <p:nvPr/>
        </p:nvSpPr>
        <p:spPr>
          <a:xfrm>
            <a:off x="5409257" y="1672403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FB01F49-0650-7B92-63B2-77AD8164346E}"/>
              </a:ext>
            </a:extLst>
          </p:cNvPr>
          <p:cNvSpPr/>
          <p:nvPr/>
        </p:nvSpPr>
        <p:spPr>
          <a:xfrm>
            <a:off x="5409665" y="2010133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95D1930-E776-BEFE-7E6F-CDB416EF0F8F}"/>
              </a:ext>
            </a:extLst>
          </p:cNvPr>
          <p:cNvSpPr/>
          <p:nvPr/>
        </p:nvSpPr>
        <p:spPr>
          <a:xfrm>
            <a:off x="5409712" y="2351831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1C66BFF-484C-B7F8-0EE1-15845330D125}"/>
              </a:ext>
            </a:extLst>
          </p:cNvPr>
          <p:cNvSpPr/>
          <p:nvPr/>
        </p:nvSpPr>
        <p:spPr>
          <a:xfrm>
            <a:off x="5409257" y="2689561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E317DFC-7697-C759-E9C2-3CDD4B4054D9}"/>
              </a:ext>
            </a:extLst>
          </p:cNvPr>
          <p:cNvSpPr txBox="1"/>
          <p:nvPr/>
        </p:nvSpPr>
        <p:spPr>
          <a:xfrm>
            <a:off x="5220702" y="1287727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1AF28D9-E701-E155-5418-1FE27B36302F}"/>
              </a:ext>
            </a:extLst>
          </p:cNvPr>
          <p:cNvSpPr/>
          <p:nvPr/>
        </p:nvSpPr>
        <p:spPr>
          <a:xfrm>
            <a:off x="5756006" y="1673317"/>
            <a:ext cx="4504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738001E-0092-EEC3-16E7-D0D22FB6D409}"/>
              </a:ext>
            </a:extLst>
          </p:cNvPr>
          <p:cNvSpPr/>
          <p:nvPr/>
        </p:nvSpPr>
        <p:spPr>
          <a:xfrm>
            <a:off x="5756006" y="2011047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1E5EBCD-C518-FBEE-1E20-8FD3067BC54C}"/>
              </a:ext>
            </a:extLst>
          </p:cNvPr>
          <p:cNvSpPr/>
          <p:nvPr/>
        </p:nvSpPr>
        <p:spPr>
          <a:xfrm>
            <a:off x="5758166" y="2351831"/>
            <a:ext cx="44832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CDDAD42-32DC-E323-12A2-F6E2F9E62E71}"/>
              </a:ext>
            </a:extLst>
          </p:cNvPr>
          <p:cNvSpPr/>
          <p:nvPr/>
        </p:nvSpPr>
        <p:spPr>
          <a:xfrm>
            <a:off x="5756006" y="2689561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7C73B23-BCC0-6923-6E5A-DD4DB2F68FCE}"/>
              </a:ext>
            </a:extLst>
          </p:cNvPr>
          <p:cNvSpPr/>
          <p:nvPr/>
        </p:nvSpPr>
        <p:spPr>
          <a:xfrm>
            <a:off x="5125062" y="1295087"/>
            <a:ext cx="1256531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0D0E536-C5FC-0B7B-9C7D-39BA9E802E5B}"/>
              </a:ext>
            </a:extLst>
          </p:cNvPr>
          <p:cNvSpPr/>
          <p:nvPr/>
        </p:nvSpPr>
        <p:spPr>
          <a:xfrm>
            <a:off x="7789946" y="1683857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09C0F9B-8BB0-CBBD-B8D9-D5218263D608}"/>
              </a:ext>
            </a:extLst>
          </p:cNvPr>
          <p:cNvSpPr/>
          <p:nvPr/>
        </p:nvSpPr>
        <p:spPr>
          <a:xfrm>
            <a:off x="7790354" y="2021587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E0CCFC1-DF75-D7CD-0C0C-4548B25F31D0}"/>
              </a:ext>
            </a:extLst>
          </p:cNvPr>
          <p:cNvSpPr/>
          <p:nvPr/>
        </p:nvSpPr>
        <p:spPr>
          <a:xfrm>
            <a:off x="7790401" y="2363285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15EC273-D712-AB52-7084-5A492CA01A9C}"/>
              </a:ext>
            </a:extLst>
          </p:cNvPr>
          <p:cNvSpPr/>
          <p:nvPr/>
        </p:nvSpPr>
        <p:spPr>
          <a:xfrm>
            <a:off x="7789946" y="2701015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83CF388-F724-866D-5A09-4D232874B9A9}"/>
              </a:ext>
            </a:extLst>
          </p:cNvPr>
          <p:cNvSpPr txBox="1"/>
          <p:nvPr/>
        </p:nvSpPr>
        <p:spPr>
          <a:xfrm>
            <a:off x="7601391" y="1299181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endParaRPr lang="en-US" dirty="0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0770D363-31C9-DF4D-6C82-A9870C19B8C5}"/>
              </a:ext>
            </a:extLst>
          </p:cNvPr>
          <p:cNvSpPr/>
          <p:nvPr/>
        </p:nvSpPr>
        <p:spPr>
          <a:xfrm>
            <a:off x="8136695" y="1684771"/>
            <a:ext cx="4504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0FB6642-55CE-D54F-8FB8-4C4D5D385139}"/>
              </a:ext>
            </a:extLst>
          </p:cNvPr>
          <p:cNvSpPr/>
          <p:nvPr/>
        </p:nvSpPr>
        <p:spPr>
          <a:xfrm>
            <a:off x="8136695" y="2022501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3FA7145-F91F-5D90-0063-572EC54FCCD3}"/>
              </a:ext>
            </a:extLst>
          </p:cNvPr>
          <p:cNvSpPr/>
          <p:nvPr/>
        </p:nvSpPr>
        <p:spPr>
          <a:xfrm>
            <a:off x="8138855" y="2363285"/>
            <a:ext cx="44832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4DD467A-7520-719B-05C5-47624D4280CE}"/>
              </a:ext>
            </a:extLst>
          </p:cNvPr>
          <p:cNvSpPr/>
          <p:nvPr/>
        </p:nvSpPr>
        <p:spPr>
          <a:xfrm>
            <a:off x="8136695" y="2701015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9E8BBB20-39D6-BA5A-887C-27EE77DB81F3}"/>
              </a:ext>
            </a:extLst>
          </p:cNvPr>
          <p:cNvSpPr/>
          <p:nvPr/>
        </p:nvSpPr>
        <p:spPr>
          <a:xfrm>
            <a:off x="7505751" y="1306541"/>
            <a:ext cx="1256531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002DEEA-0E23-36BF-926A-323565767249}"/>
              </a:ext>
            </a:extLst>
          </p:cNvPr>
          <p:cNvSpPr/>
          <p:nvPr/>
        </p:nvSpPr>
        <p:spPr>
          <a:xfrm>
            <a:off x="10364070" y="1681403"/>
            <a:ext cx="346750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A982D19-39A3-85F6-3BCF-454A9335EE2D}"/>
              </a:ext>
            </a:extLst>
          </p:cNvPr>
          <p:cNvSpPr/>
          <p:nvPr/>
        </p:nvSpPr>
        <p:spPr>
          <a:xfrm>
            <a:off x="10364478" y="2019133"/>
            <a:ext cx="348908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3662D13-7C1E-CF16-F615-400798864DCA}"/>
              </a:ext>
            </a:extLst>
          </p:cNvPr>
          <p:cNvSpPr/>
          <p:nvPr/>
        </p:nvSpPr>
        <p:spPr>
          <a:xfrm>
            <a:off x="10364525" y="2360831"/>
            <a:ext cx="34629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11978C08-2E33-3D0E-C68B-3EFC8F794AD9}"/>
              </a:ext>
            </a:extLst>
          </p:cNvPr>
          <p:cNvSpPr/>
          <p:nvPr/>
        </p:nvSpPr>
        <p:spPr>
          <a:xfrm>
            <a:off x="10364070" y="2698561"/>
            <a:ext cx="349316" cy="340784"/>
          </a:xfrm>
          <a:prstGeom prst="rect">
            <a:avLst/>
          </a:prstGeom>
          <a:solidFill>
            <a:srgbClr val="A7ECA4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7B21798-6FD3-BBB0-461A-C3B865E45B95}"/>
              </a:ext>
            </a:extLst>
          </p:cNvPr>
          <p:cNvSpPr txBox="1"/>
          <p:nvPr/>
        </p:nvSpPr>
        <p:spPr>
          <a:xfrm>
            <a:off x="10175515" y="1296727"/>
            <a:ext cx="107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endParaRPr lang="en-US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5E2EE4F-DB15-554A-936D-B0904D75D964}"/>
              </a:ext>
            </a:extLst>
          </p:cNvPr>
          <p:cNvSpPr/>
          <p:nvPr/>
        </p:nvSpPr>
        <p:spPr>
          <a:xfrm>
            <a:off x="10710819" y="1682317"/>
            <a:ext cx="45048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b0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548CD0C-D45F-FD49-418E-2E6318D19625}"/>
              </a:ext>
            </a:extLst>
          </p:cNvPr>
          <p:cNvSpPr/>
          <p:nvPr/>
        </p:nvSpPr>
        <p:spPr>
          <a:xfrm>
            <a:off x="10710819" y="2020047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F927127-42C7-4636-6BEB-065BE31ACC7F}"/>
              </a:ext>
            </a:extLst>
          </p:cNvPr>
          <p:cNvSpPr/>
          <p:nvPr/>
        </p:nvSpPr>
        <p:spPr>
          <a:xfrm>
            <a:off x="10712979" y="2360831"/>
            <a:ext cx="448324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365760"/>
                      <a:gd name="connsiteY0" fmla="*/ 0 h 182880"/>
                      <a:gd name="connsiteX1" fmla="*/ 365760 w 365760"/>
                      <a:gd name="connsiteY1" fmla="*/ 0 h 182880"/>
                      <a:gd name="connsiteX2" fmla="*/ 365760 w 365760"/>
                      <a:gd name="connsiteY2" fmla="*/ 182880 h 182880"/>
                      <a:gd name="connsiteX3" fmla="*/ 0 w 365760"/>
                      <a:gd name="connsiteY3" fmla="*/ 182880 h 182880"/>
                      <a:gd name="connsiteX4" fmla="*/ 0 w 36576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" h="182880" fill="none" extrusionOk="0">
                        <a:moveTo>
                          <a:pt x="0" y="0"/>
                        </a:moveTo>
                        <a:cubicBezTo>
                          <a:pt x="90572" y="3896"/>
                          <a:pt x="199908" y="-3382"/>
                          <a:pt x="365760" y="0"/>
                        </a:cubicBezTo>
                        <a:cubicBezTo>
                          <a:pt x="365362" y="41135"/>
                          <a:pt x="371128" y="99769"/>
                          <a:pt x="365760" y="182880"/>
                        </a:cubicBezTo>
                        <a:cubicBezTo>
                          <a:pt x="189109" y="200103"/>
                          <a:pt x="133676" y="173124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365760" h="182880" stroke="0" extrusionOk="0">
                        <a:moveTo>
                          <a:pt x="0" y="0"/>
                        </a:moveTo>
                        <a:cubicBezTo>
                          <a:pt x="181088" y="-11663"/>
                          <a:pt x="196604" y="-1936"/>
                          <a:pt x="365760" y="0"/>
                        </a:cubicBezTo>
                        <a:cubicBezTo>
                          <a:pt x="370790" y="70767"/>
                          <a:pt x="358416" y="97135"/>
                          <a:pt x="365760" y="182880"/>
                        </a:cubicBezTo>
                        <a:cubicBezTo>
                          <a:pt x="255342" y="190449"/>
                          <a:pt x="152299" y="176494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10E853A-6FBE-B5E4-328C-4CBDC3CD4B2D}"/>
              </a:ext>
            </a:extLst>
          </p:cNvPr>
          <p:cNvSpPr/>
          <p:nvPr/>
        </p:nvSpPr>
        <p:spPr>
          <a:xfrm>
            <a:off x="10710819" y="2698561"/>
            <a:ext cx="450483" cy="340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182880"/>
                      <a:gd name="connsiteY0" fmla="*/ 0 h 182880"/>
                      <a:gd name="connsiteX1" fmla="*/ 182880 w 182880"/>
                      <a:gd name="connsiteY1" fmla="*/ 0 h 182880"/>
                      <a:gd name="connsiteX2" fmla="*/ 182880 w 182880"/>
                      <a:gd name="connsiteY2" fmla="*/ 182880 h 182880"/>
                      <a:gd name="connsiteX3" fmla="*/ 0 w 182880"/>
                      <a:gd name="connsiteY3" fmla="*/ 182880 h 182880"/>
                      <a:gd name="connsiteX4" fmla="*/ 0 w 182880"/>
                      <a:gd name="connsiteY4" fmla="*/ 0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82880" fill="none" extrusionOk="0">
                        <a:moveTo>
                          <a:pt x="0" y="0"/>
                        </a:moveTo>
                        <a:cubicBezTo>
                          <a:pt x="74466" y="-5248"/>
                          <a:pt x="126755" y="5762"/>
                          <a:pt x="182880" y="0"/>
                        </a:cubicBezTo>
                        <a:cubicBezTo>
                          <a:pt x="182482" y="41135"/>
                          <a:pt x="188248" y="99769"/>
                          <a:pt x="182880" y="182880"/>
                        </a:cubicBezTo>
                        <a:cubicBezTo>
                          <a:pt x="106019" y="190959"/>
                          <a:pt x="73825" y="182268"/>
                          <a:pt x="0" y="182880"/>
                        </a:cubicBezTo>
                        <a:cubicBezTo>
                          <a:pt x="-3332" y="111495"/>
                          <a:pt x="-6382" y="80284"/>
                          <a:pt x="0" y="0"/>
                        </a:cubicBezTo>
                        <a:close/>
                      </a:path>
                      <a:path w="182880" h="182880" stroke="0" extrusionOk="0">
                        <a:moveTo>
                          <a:pt x="0" y="0"/>
                        </a:moveTo>
                        <a:cubicBezTo>
                          <a:pt x="83675" y="-2519"/>
                          <a:pt x="100898" y="7208"/>
                          <a:pt x="182880" y="0"/>
                        </a:cubicBezTo>
                        <a:cubicBezTo>
                          <a:pt x="187910" y="70767"/>
                          <a:pt x="175536" y="97135"/>
                          <a:pt x="182880" y="182880"/>
                        </a:cubicBezTo>
                        <a:cubicBezTo>
                          <a:pt x="120845" y="181305"/>
                          <a:pt x="42913" y="185638"/>
                          <a:pt x="0" y="182880"/>
                        </a:cubicBezTo>
                        <a:cubicBezTo>
                          <a:pt x="-3372" y="121414"/>
                          <a:pt x="-8919" y="731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p’’</a:t>
            </a:r>
            <a:r>
              <a:rPr lang="en-US" sz="16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b19</a:t>
            </a:r>
            <a:endParaRPr lang="en-US" sz="500" baseline="-25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FC151C2-CF8E-B8D5-D57E-9CFD38F38AAA}"/>
              </a:ext>
            </a:extLst>
          </p:cNvPr>
          <p:cNvSpPr/>
          <p:nvPr/>
        </p:nvSpPr>
        <p:spPr>
          <a:xfrm>
            <a:off x="10079875" y="1304087"/>
            <a:ext cx="1256531" cy="18577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A1B7B04-A6FB-4D60-E5B2-F6436D49FD0B}"/>
              </a:ext>
            </a:extLst>
          </p:cNvPr>
          <p:cNvSpPr/>
          <p:nvPr/>
        </p:nvSpPr>
        <p:spPr>
          <a:xfrm>
            <a:off x="4536987" y="1117748"/>
            <a:ext cx="7327353" cy="5216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7B6DDA6-97FC-734B-1335-9178DB50C7FA}"/>
              </a:ext>
            </a:extLst>
          </p:cNvPr>
          <p:cNvSpPr txBox="1"/>
          <p:nvPr/>
        </p:nvSpPr>
        <p:spPr>
          <a:xfrm rot="16200000">
            <a:off x="4083648" y="3136612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Scallop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C967304-BC9D-1630-5593-8DB37DCF057F}"/>
              </a:ext>
            </a:extLst>
          </p:cNvPr>
          <p:cNvSpPr txBox="1"/>
          <p:nvPr/>
        </p:nvSpPr>
        <p:spPr>
          <a:xfrm>
            <a:off x="9159506" y="2161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002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8C653-B1D7-0F3B-2709-53712409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B345B-9EA5-59D7-0A0F-32C7BB1C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758EFE-665F-4341-B5B8-2DAEADA52F6C}" type="slidenum">
              <a:rPr lang="en-US">
                <a:solidFill>
                  <a:srgbClr val="00144D"/>
                </a:solidFill>
              </a:rPr>
              <a:pPr defTabSz="609585"/>
              <a:t>3</a:t>
            </a:fld>
            <a:endParaRPr lang="en-US" dirty="0">
              <a:solidFill>
                <a:srgbClr val="00144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56466-DB03-D3D8-E96D-F14FDB6E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27E1D-08C8-6614-3BAD-5DA8FC5F6F3F}"/>
              </a:ext>
            </a:extLst>
          </p:cNvPr>
          <p:cNvSpPr txBox="1"/>
          <p:nvPr/>
        </p:nvSpPr>
        <p:spPr>
          <a:xfrm>
            <a:off x="3976669" y="1223158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Problem: MNIST Sum-2</a:t>
            </a:r>
          </a:p>
        </p:txBody>
      </p:sp>
      <p:pic>
        <p:nvPicPr>
          <p:cNvPr id="6" name="Picture 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F5DE7AFF-5169-6B53-4F5F-17C8FDD21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8" t="5350" r="80924" b="25164"/>
          <a:stretch/>
        </p:blipFill>
        <p:spPr>
          <a:xfrm>
            <a:off x="3736827" y="2117084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screenshot of a number&#10;&#10;Description automatically generated">
            <a:extLst>
              <a:ext uri="{FF2B5EF4-FFF2-40B4-BE49-F238E27FC236}">
                <a16:creationId xmlns:a16="http://schemas.microsoft.com/office/drawing/2014/main" id="{0F1F7A14-731C-461B-9D2D-A6D71B23C8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692" t="15411" r="39505" b="50483"/>
          <a:stretch/>
        </p:blipFill>
        <p:spPr>
          <a:xfrm>
            <a:off x="3736827" y="3352117"/>
            <a:ext cx="888521" cy="9366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AFCF776-7A39-482E-F97B-E4DC5DCCF09B}"/>
              </a:ext>
            </a:extLst>
          </p:cNvPr>
          <p:cNvGrpSpPr/>
          <p:nvPr/>
        </p:nvGrpSpPr>
        <p:grpSpPr>
          <a:xfrm rot="16200000">
            <a:off x="5765121" y="2652471"/>
            <a:ext cx="905606" cy="1016464"/>
            <a:chOff x="2198180" y="5051450"/>
            <a:chExt cx="691860" cy="79866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A52E2E-A0AB-5E60-6EF9-BBE1329A3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FD66736-5A1B-16A2-C533-4A7A23CA4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8D4EBC5-2C17-9629-06FF-E3A032BAC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F771A8-CF24-A263-6746-80A5D3E36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496162-56DE-1B77-2297-8B2F00EE8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FF3F2AB-6254-1C7F-6656-41CE5182E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97D889-8C9E-C9E4-C9FB-FED2A055B9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6B08FE-5512-2CC6-07C3-6982018770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6A79D3-AD09-CC46-54B1-13580813D3B3}"/>
                </a:ext>
              </a:extLst>
            </p:cNvPr>
            <p:cNvCxnSpPr>
              <a:cxnSpLocks/>
              <a:stCxn id="37" idx="4"/>
              <a:endCxn id="40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7C5F29-C552-1218-2DA7-B2A4BC354F8C}"/>
                </a:ext>
              </a:extLst>
            </p:cNvPr>
            <p:cNvCxnSpPr>
              <a:cxnSpLocks/>
              <a:stCxn id="37" idx="4"/>
              <a:endCxn id="41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E564B3-86E2-F4C2-5BD6-92BA3AE7DCC2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1A93C4-2533-C39E-537F-80C16A8B5A12}"/>
                </a:ext>
              </a:extLst>
            </p:cNvPr>
            <p:cNvCxnSpPr>
              <a:cxnSpLocks/>
              <a:stCxn id="39" idx="4"/>
              <a:endCxn id="40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C3E9DA-32E2-99C2-4E7E-3AEA188221D9}"/>
                </a:ext>
              </a:extLst>
            </p:cNvPr>
            <p:cNvCxnSpPr>
              <a:cxnSpLocks/>
              <a:stCxn id="41" idx="0"/>
              <a:endCxn id="38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1E36FA-FB10-5D3E-AA3D-85BEF6D35D15}"/>
                </a:ext>
              </a:extLst>
            </p:cNvPr>
            <p:cNvCxnSpPr>
              <a:cxnSpLocks/>
              <a:stCxn id="41" idx="0"/>
              <a:endCxn id="39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C2BFE6E-D9F2-A617-40A5-214EE9554600}"/>
                </a:ext>
              </a:extLst>
            </p:cNvPr>
            <p:cNvCxnSpPr>
              <a:cxnSpLocks/>
              <a:stCxn id="44" idx="0"/>
              <a:endCxn id="40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59A028-E6E3-C22E-10A6-A5192268A62B}"/>
                </a:ext>
              </a:extLst>
            </p:cNvPr>
            <p:cNvCxnSpPr>
              <a:cxnSpLocks/>
              <a:stCxn id="44" idx="0"/>
              <a:endCxn id="41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5BC19-537A-DCB1-6B43-86864727EF08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46C856E-07F7-0B55-33DD-C2A34327334C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F48089-05AD-40DA-0553-E58A7907E2FD}"/>
                </a:ext>
              </a:extLst>
            </p:cNvPr>
            <p:cNvCxnSpPr>
              <a:cxnSpLocks/>
              <a:stCxn id="42" idx="0"/>
              <a:endCxn id="40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7F3232F-DB8C-5845-8228-4EFFA790BA90}"/>
                </a:ext>
              </a:extLst>
            </p:cNvPr>
            <p:cNvCxnSpPr>
              <a:cxnSpLocks/>
              <a:stCxn id="43" idx="0"/>
              <a:endCxn id="40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FBBB2EB-4EEF-DEC3-E5F6-5C57FD8041E8}"/>
              </a:ext>
            </a:extLst>
          </p:cNvPr>
          <p:cNvSpPr/>
          <p:nvPr/>
        </p:nvSpPr>
        <p:spPr>
          <a:xfrm>
            <a:off x="7828528" y="2760434"/>
            <a:ext cx="860645" cy="7363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4153803-33BB-8732-3A17-BD678137A1BA}"/>
              </a:ext>
            </a:extLst>
          </p:cNvPr>
          <p:cNvSpPr/>
          <p:nvPr/>
        </p:nvSpPr>
        <p:spPr>
          <a:xfrm rot="1371925">
            <a:off x="4801518" y="2703308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E0607CE-4067-F43E-146E-E29E9984843E}"/>
              </a:ext>
            </a:extLst>
          </p:cNvPr>
          <p:cNvSpPr/>
          <p:nvPr/>
        </p:nvSpPr>
        <p:spPr>
          <a:xfrm rot="20330851">
            <a:off x="4800020" y="3319673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AB44393-446D-561B-8223-5A62D5CD17D6}"/>
              </a:ext>
            </a:extLst>
          </p:cNvPr>
          <p:cNvSpPr/>
          <p:nvPr/>
        </p:nvSpPr>
        <p:spPr>
          <a:xfrm>
            <a:off x="6944749" y="2993571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52E8E1-5ECB-1A38-88F9-E6A4E4166FE6}"/>
              </a:ext>
            </a:extLst>
          </p:cNvPr>
          <p:cNvSpPr/>
          <p:nvPr/>
        </p:nvSpPr>
        <p:spPr>
          <a:xfrm>
            <a:off x="1415972" y="4790637"/>
            <a:ext cx="2317011" cy="6601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Needs large amount of labelled data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9BE6AC-1844-7718-7DBA-30A3BBB2A137}"/>
              </a:ext>
            </a:extLst>
          </p:cNvPr>
          <p:cNvSpPr/>
          <p:nvPr/>
        </p:nvSpPr>
        <p:spPr>
          <a:xfrm>
            <a:off x="5063413" y="4790637"/>
            <a:ext cx="2317011" cy="6601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Lacks generalizability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0A8A31-A85A-90E8-DB24-2D1DF57457A3}"/>
              </a:ext>
            </a:extLst>
          </p:cNvPr>
          <p:cNvSpPr/>
          <p:nvPr/>
        </p:nvSpPr>
        <p:spPr>
          <a:xfrm>
            <a:off x="8710854" y="4790637"/>
            <a:ext cx="2317011" cy="6601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Poor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6625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08611-7EC1-F7BE-3E89-90461404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5FDF5-0F6D-4145-4A35-E4F1B6F5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758EFE-665F-4341-B5B8-2DAEADA52F6C}" type="slidenum">
              <a:rPr lang="en-US">
                <a:solidFill>
                  <a:srgbClr val="00144D"/>
                </a:solidFill>
              </a:rPr>
              <a:pPr defTabSz="609585"/>
              <a:t>4</a:t>
            </a:fld>
            <a:endParaRPr lang="en-US" dirty="0">
              <a:solidFill>
                <a:srgbClr val="00144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5F1B2-A222-8F90-58CF-CA5961B1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74558-89A1-E12B-6288-D5DE73B60A9D}"/>
              </a:ext>
            </a:extLst>
          </p:cNvPr>
          <p:cNvSpPr txBox="1"/>
          <p:nvPr/>
        </p:nvSpPr>
        <p:spPr>
          <a:xfrm>
            <a:off x="3976669" y="1223158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Problem: MNIST Sum-2</a:t>
            </a:r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AD674D41-03D3-33F8-F438-1EF27F7C942C}"/>
              </a:ext>
            </a:extLst>
          </p:cNvPr>
          <p:cNvSpPr/>
          <p:nvPr/>
        </p:nvSpPr>
        <p:spPr>
          <a:xfrm rot="16200000">
            <a:off x="3515657" y="1577104"/>
            <a:ext cx="57939" cy="60830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790B5C62-90D7-0653-1635-384D37F4B294}"/>
              </a:ext>
            </a:extLst>
          </p:cNvPr>
          <p:cNvSpPr/>
          <p:nvPr/>
        </p:nvSpPr>
        <p:spPr>
          <a:xfrm rot="16200000">
            <a:off x="9141665" y="2100362"/>
            <a:ext cx="57940" cy="50365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262699-779B-507F-4D99-461A698EDD65}"/>
              </a:ext>
            </a:extLst>
          </p:cNvPr>
          <p:cNvSpPr txBox="1"/>
          <p:nvPr/>
        </p:nvSpPr>
        <p:spPr>
          <a:xfrm>
            <a:off x="2829992" y="4675568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5942A6-D757-4966-B4AA-BD77FC267E36}"/>
              </a:ext>
            </a:extLst>
          </p:cNvPr>
          <p:cNvSpPr txBox="1"/>
          <p:nvPr/>
        </p:nvSpPr>
        <p:spPr>
          <a:xfrm>
            <a:off x="8928074" y="4674152"/>
            <a:ext cx="112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Reasoning</a:t>
            </a:r>
          </a:p>
        </p:txBody>
      </p:sp>
      <p:pic>
        <p:nvPicPr>
          <p:cNvPr id="77" name="Picture 7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9033BC0-02F8-BB07-61A5-6159FB9FA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8" t="5350" r="80924" b="25164"/>
          <a:stretch/>
        </p:blipFill>
        <p:spPr>
          <a:xfrm>
            <a:off x="503102" y="2165886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Picture 77" descr="A screenshot of a number&#10;&#10;Description automatically generated">
            <a:extLst>
              <a:ext uri="{FF2B5EF4-FFF2-40B4-BE49-F238E27FC236}">
                <a16:creationId xmlns:a16="http://schemas.microsoft.com/office/drawing/2014/main" id="{C1F49CA8-CADB-52FF-1C4F-43E9BA248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692" t="15411" r="39505" b="50483"/>
          <a:stretch/>
        </p:blipFill>
        <p:spPr>
          <a:xfrm>
            <a:off x="503102" y="3400919"/>
            <a:ext cx="888521" cy="9366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C397DA24-C8BD-917D-4BE7-E5FF7CCDD1CA}"/>
              </a:ext>
            </a:extLst>
          </p:cNvPr>
          <p:cNvGrpSpPr/>
          <p:nvPr/>
        </p:nvGrpSpPr>
        <p:grpSpPr>
          <a:xfrm rot="16200000">
            <a:off x="2487492" y="2198344"/>
            <a:ext cx="772251" cy="860645"/>
            <a:chOff x="2198180" y="5051450"/>
            <a:chExt cx="691860" cy="79866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6AE8A86-41EB-B527-14A7-E822166A2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474157D-4F7B-D014-8FD6-A668C4F77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5281E5E-D068-4F73-2BDC-CFA3FB74A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39B6A4-DA35-EA9B-8D2D-B657EA1AC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5389C3-4DA9-802A-4E41-57D3B60BB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8E01E8F-0ABE-3A06-A2C7-0E039D943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605F10-F91D-4B75-A61E-DF2AFF40D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D61419E-3579-0DD0-C4F6-A60F3791E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DFA766-4A3B-DEFD-F9F7-06B480F5B67D}"/>
                </a:ext>
              </a:extLst>
            </p:cNvPr>
            <p:cNvCxnSpPr>
              <a:cxnSpLocks/>
              <a:stCxn id="80" idx="4"/>
              <a:endCxn id="83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CDAE423-D6CA-0821-AD70-AAE06DCBEFB0}"/>
                </a:ext>
              </a:extLst>
            </p:cNvPr>
            <p:cNvCxnSpPr>
              <a:cxnSpLocks/>
              <a:stCxn id="80" idx="4"/>
              <a:endCxn id="84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811E57A-F427-ADE8-1B0A-BE956FA06118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224089B-1166-64DA-4BCF-70F73F512256}"/>
                </a:ext>
              </a:extLst>
            </p:cNvPr>
            <p:cNvCxnSpPr>
              <a:cxnSpLocks/>
              <a:stCxn id="82" idx="4"/>
              <a:endCxn id="83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3318773-E96D-B30F-751C-4688503E589A}"/>
                </a:ext>
              </a:extLst>
            </p:cNvPr>
            <p:cNvCxnSpPr>
              <a:cxnSpLocks/>
              <a:stCxn id="84" idx="0"/>
              <a:endCxn id="81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75CF180-0210-55CC-7D96-18E5B3DC8DF3}"/>
                </a:ext>
              </a:extLst>
            </p:cNvPr>
            <p:cNvCxnSpPr>
              <a:cxnSpLocks/>
              <a:stCxn id="84" idx="0"/>
              <a:endCxn id="82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87272D8-C36C-753E-19C1-01228840CE59}"/>
                </a:ext>
              </a:extLst>
            </p:cNvPr>
            <p:cNvCxnSpPr>
              <a:cxnSpLocks/>
              <a:stCxn id="87" idx="0"/>
              <a:endCxn id="83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D572EE6-ECDC-614F-0C3F-4DD61781CEF0}"/>
                </a:ext>
              </a:extLst>
            </p:cNvPr>
            <p:cNvCxnSpPr>
              <a:cxnSpLocks/>
              <a:stCxn id="87" idx="0"/>
              <a:endCxn id="84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1D1FA6-67DC-19E5-7F53-FA12C93D011A}"/>
                </a:ext>
              </a:extLst>
            </p:cNvPr>
            <p:cNvCxnSpPr>
              <a:cxnSpLocks/>
              <a:stCxn id="86" idx="0"/>
              <a:endCxn id="84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4D07FD3-C82D-2FFF-5DE1-5D16A76375B4}"/>
                </a:ext>
              </a:extLst>
            </p:cNvPr>
            <p:cNvCxnSpPr>
              <a:cxnSpLocks/>
              <a:stCxn id="85" idx="0"/>
              <a:endCxn id="84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7A0E1D-0532-A160-1774-D973BAA59DC0}"/>
                </a:ext>
              </a:extLst>
            </p:cNvPr>
            <p:cNvCxnSpPr>
              <a:cxnSpLocks/>
              <a:stCxn id="85" idx="0"/>
              <a:endCxn id="83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99DBAC2-FE6D-A1C9-FC83-6FE71ACC80DB}"/>
                </a:ext>
              </a:extLst>
            </p:cNvPr>
            <p:cNvCxnSpPr>
              <a:cxnSpLocks/>
              <a:stCxn id="86" idx="0"/>
              <a:endCxn id="83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8A263DDE-AD12-CE16-FA3A-134CC2462165}"/>
              </a:ext>
            </a:extLst>
          </p:cNvPr>
          <p:cNvSpPr/>
          <p:nvPr/>
        </p:nvSpPr>
        <p:spPr>
          <a:xfrm>
            <a:off x="1581989" y="2461535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C1E07888-D8AC-6252-A0B6-676A4648A48C}"/>
              </a:ext>
            </a:extLst>
          </p:cNvPr>
          <p:cNvSpPr/>
          <p:nvPr/>
        </p:nvSpPr>
        <p:spPr>
          <a:xfrm>
            <a:off x="1581988" y="3702105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AD4B9FA1-8D92-837B-0D59-DF431E7247D4}"/>
              </a:ext>
            </a:extLst>
          </p:cNvPr>
          <p:cNvSpPr/>
          <p:nvPr/>
        </p:nvSpPr>
        <p:spPr>
          <a:xfrm rot="20175014">
            <a:off x="6302660" y="3523655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C43A6B-103D-BC4F-0645-50E42DBF87A3}"/>
              </a:ext>
            </a:extLst>
          </p:cNvPr>
          <p:cNvGrpSpPr/>
          <p:nvPr/>
        </p:nvGrpSpPr>
        <p:grpSpPr>
          <a:xfrm rot="16200000">
            <a:off x="2489439" y="3437294"/>
            <a:ext cx="772251" cy="860645"/>
            <a:chOff x="2198180" y="5051450"/>
            <a:chExt cx="691860" cy="79866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8C8D8C-C1AD-63B1-D3A4-1BE08120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061C1D-32EC-9830-3FFD-75226B81E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8AA3363-ABB8-B91C-4411-15C393BF9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2B7DAAC-DC08-608B-13D5-9601A2820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0FACD55-DB55-D3EC-ACEA-673FE64A6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2571E66-FB91-0044-C338-66FFCC6F5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D0FCB5B-73AF-62D9-8230-26A53EFB1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7F400F0-0A70-60EA-358E-BF6479B16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0ABFC9-3B10-AC8B-F432-324809808AFD}"/>
                </a:ext>
              </a:extLst>
            </p:cNvPr>
            <p:cNvCxnSpPr>
              <a:cxnSpLocks/>
              <a:stCxn id="104" idx="4"/>
              <a:endCxn id="107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6E05B0-64C7-6EC1-B4AC-40AF8C3F9064}"/>
                </a:ext>
              </a:extLst>
            </p:cNvPr>
            <p:cNvCxnSpPr>
              <a:cxnSpLocks/>
              <a:stCxn id="104" idx="4"/>
              <a:endCxn id="108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9634CBE-D06E-EC36-1F9C-DDF4D869190E}"/>
                </a:ext>
              </a:extLst>
            </p:cNvPr>
            <p:cNvCxnSpPr>
              <a:cxnSpLocks/>
              <a:stCxn id="105" idx="4"/>
              <a:endCxn id="107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1C58CEB-2011-6368-6F97-FC38ED11EF7D}"/>
                </a:ext>
              </a:extLst>
            </p:cNvPr>
            <p:cNvCxnSpPr>
              <a:cxnSpLocks/>
              <a:stCxn id="106" idx="4"/>
              <a:endCxn id="107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F0E23E3-1C2C-ABB2-7F6F-D65FB8834F76}"/>
                </a:ext>
              </a:extLst>
            </p:cNvPr>
            <p:cNvCxnSpPr>
              <a:cxnSpLocks/>
              <a:stCxn id="108" idx="0"/>
              <a:endCxn id="105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78CDBEC-632A-71BD-F7A4-B2C14D21923D}"/>
                </a:ext>
              </a:extLst>
            </p:cNvPr>
            <p:cNvCxnSpPr>
              <a:cxnSpLocks/>
              <a:stCxn id="108" idx="0"/>
              <a:endCxn id="106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2372116-477B-54A4-9D44-DDD67E5F6BA7}"/>
                </a:ext>
              </a:extLst>
            </p:cNvPr>
            <p:cNvCxnSpPr>
              <a:cxnSpLocks/>
              <a:stCxn id="111" idx="0"/>
              <a:endCxn id="107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464A258-E7AF-5520-4E90-1EAD088DB7E5}"/>
                </a:ext>
              </a:extLst>
            </p:cNvPr>
            <p:cNvCxnSpPr>
              <a:cxnSpLocks/>
              <a:stCxn id="111" idx="0"/>
              <a:endCxn id="108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26F4230-11D4-26EA-6458-3BB5D743FE58}"/>
                </a:ext>
              </a:extLst>
            </p:cNvPr>
            <p:cNvCxnSpPr>
              <a:cxnSpLocks/>
              <a:stCxn id="110" idx="0"/>
              <a:endCxn id="108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473EED-7B1D-0497-82D2-53F7BD8F912E}"/>
                </a:ext>
              </a:extLst>
            </p:cNvPr>
            <p:cNvCxnSpPr>
              <a:cxnSpLocks/>
              <a:stCxn id="109" idx="0"/>
              <a:endCxn id="108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D4CB017-662F-094F-C74C-CDF0C3E7EB47}"/>
                </a:ext>
              </a:extLst>
            </p:cNvPr>
            <p:cNvCxnSpPr>
              <a:cxnSpLocks/>
              <a:stCxn id="109" idx="0"/>
              <a:endCxn id="107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6C41DEB-F2A5-5979-4877-09F7D19FFBBF}"/>
                </a:ext>
              </a:extLst>
            </p:cNvPr>
            <p:cNvCxnSpPr>
              <a:cxnSpLocks/>
              <a:stCxn id="110" idx="0"/>
              <a:endCxn id="107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A17D990C-6196-B9FF-6907-14E823E74075}"/>
              </a:ext>
            </a:extLst>
          </p:cNvPr>
          <p:cNvSpPr/>
          <p:nvPr/>
        </p:nvSpPr>
        <p:spPr>
          <a:xfrm rot="1524048">
            <a:off x="6308688" y="2662529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231D708D-C649-B49A-0402-C89A2ADE0673}"/>
              </a:ext>
            </a:extLst>
          </p:cNvPr>
          <p:cNvSpPr/>
          <p:nvPr/>
        </p:nvSpPr>
        <p:spPr>
          <a:xfrm>
            <a:off x="7279061" y="2859284"/>
            <a:ext cx="1702676" cy="814988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Symbolic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45FE64E6-BC4E-1DEC-870F-18A609D26746}"/>
              </a:ext>
            </a:extLst>
          </p:cNvPr>
          <p:cNvSpPr/>
          <p:nvPr/>
        </p:nvSpPr>
        <p:spPr>
          <a:xfrm>
            <a:off x="9135449" y="3099645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6D18619B-B270-DD28-2FBE-D6B60D022B3E}"/>
              </a:ext>
            </a:extLst>
          </p:cNvPr>
          <p:cNvSpPr/>
          <p:nvPr/>
        </p:nvSpPr>
        <p:spPr>
          <a:xfrm>
            <a:off x="3493336" y="2460266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A145DC2B-34D2-5E0F-C4CA-8C91BCB8B069}"/>
              </a:ext>
            </a:extLst>
          </p:cNvPr>
          <p:cNvSpPr/>
          <p:nvPr/>
        </p:nvSpPr>
        <p:spPr>
          <a:xfrm>
            <a:off x="3493335" y="3700836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8291D6-F0F4-683A-7349-72947392ABB1}"/>
              </a:ext>
            </a:extLst>
          </p:cNvPr>
          <p:cNvGrpSpPr/>
          <p:nvPr/>
        </p:nvGrpSpPr>
        <p:grpSpPr>
          <a:xfrm>
            <a:off x="4377013" y="2263621"/>
            <a:ext cx="1712452" cy="732958"/>
            <a:chOff x="4701095" y="2132383"/>
            <a:chExt cx="1712452" cy="73295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B15E248-8891-B3BA-A9F8-EF4C321BF4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5074" y="2524553"/>
              <a:ext cx="1703920" cy="340788"/>
              <a:chOff x="1524001" y="1021121"/>
              <a:chExt cx="914399" cy="182882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284F898-0546-D2C5-FCFA-E1C1A1412FF7}"/>
                  </a:ext>
                </a:extLst>
              </p:cNvPr>
              <p:cNvSpPr/>
              <p:nvPr/>
            </p:nvSpPr>
            <p:spPr>
              <a:xfrm>
                <a:off x="1524001" y="1021123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C37BABA-755C-B1F7-F167-598AF3C02EE4}"/>
                  </a:ext>
                </a:extLst>
              </p:cNvPr>
              <p:cNvSpPr/>
              <p:nvPr/>
            </p:nvSpPr>
            <p:spPr>
              <a:xfrm>
                <a:off x="1706881" y="102112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A34D1FF-4995-0B66-FCDE-584B0F612151}"/>
                  </a:ext>
                </a:extLst>
              </p:cNvPr>
              <p:cNvSpPr/>
              <p:nvPr/>
            </p:nvSpPr>
            <p:spPr>
              <a:xfrm>
                <a:off x="1889761" y="102112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EBF9660-737B-C248-3942-500187F8DC4E}"/>
                  </a:ext>
                </a:extLst>
              </p:cNvPr>
              <p:cNvSpPr/>
              <p:nvPr/>
            </p:nvSpPr>
            <p:spPr>
              <a:xfrm>
                <a:off x="2255520" y="102112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596B332-8229-6DAB-AF5F-B2259FA9F7D7}"/>
                </a:ext>
              </a:extLst>
            </p:cNvPr>
            <p:cNvSpPr/>
            <p:nvPr/>
          </p:nvSpPr>
          <p:spPr>
            <a:xfrm>
              <a:off x="4701095" y="2132385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8D5E6A3-192D-9C66-5519-BC87A0057345}"/>
                </a:ext>
              </a:extLst>
            </p:cNvPr>
            <p:cNvSpPr/>
            <p:nvPr/>
          </p:nvSpPr>
          <p:spPr>
            <a:xfrm>
              <a:off x="5047845" y="2132383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4F14D71-AE8C-E3B9-2002-A925BE8FD2E0}"/>
                </a:ext>
              </a:extLst>
            </p:cNvPr>
            <p:cNvSpPr/>
            <p:nvPr/>
          </p:nvSpPr>
          <p:spPr>
            <a:xfrm>
              <a:off x="5382664" y="2132385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B49224E-9748-8923-C980-C09470AECDBC}"/>
                </a:ext>
              </a:extLst>
            </p:cNvPr>
            <p:cNvSpPr/>
            <p:nvPr/>
          </p:nvSpPr>
          <p:spPr>
            <a:xfrm>
              <a:off x="6064231" y="2132383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BC6B64A-1145-7C1E-965F-E9A01D9D82DA}"/>
              </a:ext>
            </a:extLst>
          </p:cNvPr>
          <p:cNvGrpSpPr/>
          <p:nvPr/>
        </p:nvGrpSpPr>
        <p:grpSpPr>
          <a:xfrm>
            <a:off x="4380992" y="3506445"/>
            <a:ext cx="1712452" cy="726402"/>
            <a:chOff x="4701625" y="3328085"/>
            <a:chExt cx="1712452" cy="72640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BC50AAD-C3E8-039B-10D3-1B2E3D3B61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3125" y="3713701"/>
              <a:ext cx="1703920" cy="340786"/>
              <a:chOff x="1524001" y="989261"/>
              <a:chExt cx="914399" cy="182881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7116F02-C47D-ED62-31F2-44BA3AAF6F9C}"/>
                  </a:ext>
                </a:extLst>
              </p:cNvPr>
              <p:cNvSpPr/>
              <p:nvPr/>
            </p:nvSpPr>
            <p:spPr>
              <a:xfrm>
                <a:off x="1524001" y="98926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AB72F94-C70D-63F5-DFF4-013432E5FA53}"/>
                  </a:ext>
                </a:extLst>
              </p:cNvPr>
              <p:cNvSpPr/>
              <p:nvPr/>
            </p:nvSpPr>
            <p:spPr>
              <a:xfrm>
                <a:off x="1706881" y="98926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083AE24-29A8-6265-4531-BB7F02177A95}"/>
                  </a:ext>
                </a:extLst>
              </p:cNvPr>
              <p:cNvSpPr/>
              <p:nvPr/>
            </p:nvSpPr>
            <p:spPr>
              <a:xfrm>
                <a:off x="1889761" y="98926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CB9838A-65FD-E031-5A02-55AF97A2F079}"/>
                  </a:ext>
                </a:extLst>
              </p:cNvPr>
              <p:cNvSpPr/>
              <p:nvPr/>
            </p:nvSpPr>
            <p:spPr>
              <a:xfrm>
                <a:off x="2255520" y="98926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09FA5CD-6C07-BB3A-CB99-439D90AA908E}"/>
                </a:ext>
              </a:extLst>
            </p:cNvPr>
            <p:cNvSpPr/>
            <p:nvPr/>
          </p:nvSpPr>
          <p:spPr>
            <a:xfrm>
              <a:off x="4701625" y="3328087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0924761-8A29-7887-00B1-3414DBF90902}"/>
                </a:ext>
              </a:extLst>
            </p:cNvPr>
            <p:cNvSpPr/>
            <p:nvPr/>
          </p:nvSpPr>
          <p:spPr>
            <a:xfrm>
              <a:off x="5048375" y="3328085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49F7CF7-4401-BA82-F1FD-0506B891196B}"/>
                </a:ext>
              </a:extLst>
            </p:cNvPr>
            <p:cNvSpPr/>
            <p:nvPr/>
          </p:nvSpPr>
          <p:spPr>
            <a:xfrm>
              <a:off x="5383194" y="3328087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1E2F285-1F94-EF7C-39FB-3D486CD77136}"/>
                </a:ext>
              </a:extLst>
            </p:cNvPr>
            <p:cNvSpPr/>
            <p:nvPr/>
          </p:nvSpPr>
          <p:spPr>
            <a:xfrm>
              <a:off x="6064761" y="3328085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AA59CB4-E3B8-9A02-0D5B-52E36D3EF242}"/>
              </a:ext>
            </a:extLst>
          </p:cNvPr>
          <p:cNvGrpSpPr/>
          <p:nvPr/>
        </p:nvGrpSpPr>
        <p:grpSpPr>
          <a:xfrm>
            <a:off x="9880856" y="2900298"/>
            <a:ext cx="1712452" cy="732958"/>
            <a:chOff x="4701095" y="2132383"/>
            <a:chExt cx="1712452" cy="73295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E30B78-9741-95B6-AC78-FC9A950B49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5074" y="2524553"/>
              <a:ext cx="1703920" cy="340788"/>
              <a:chOff x="1524001" y="1021121"/>
              <a:chExt cx="914399" cy="18288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AE90A8A-E666-D005-DA31-78131622D7D0}"/>
                  </a:ext>
                </a:extLst>
              </p:cNvPr>
              <p:cNvSpPr/>
              <p:nvPr/>
            </p:nvSpPr>
            <p:spPr>
              <a:xfrm>
                <a:off x="1524001" y="1021123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CA5E659-892E-8DB5-910F-7C8A22677014}"/>
                  </a:ext>
                </a:extLst>
              </p:cNvPr>
              <p:cNvSpPr/>
              <p:nvPr/>
            </p:nvSpPr>
            <p:spPr>
              <a:xfrm>
                <a:off x="1706881" y="102112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221B505-79B8-1F5D-A9C7-8AAD38A23F7A}"/>
                  </a:ext>
                </a:extLst>
              </p:cNvPr>
              <p:cNvSpPr/>
              <p:nvPr/>
            </p:nvSpPr>
            <p:spPr>
              <a:xfrm>
                <a:off x="1889761" y="102112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74F5FEB-909B-CED5-7588-B8B28CFB02F3}"/>
                  </a:ext>
                </a:extLst>
              </p:cNvPr>
              <p:cNvSpPr/>
              <p:nvPr/>
            </p:nvSpPr>
            <p:spPr>
              <a:xfrm>
                <a:off x="2255520" y="102112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18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1B11822E-2AB0-B57E-E2DC-5A5A49CC6C2F}"/>
                </a:ext>
              </a:extLst>
            </p:cNvPr>
            <p:cNvSpPr/>
            <p:nvPr/>
          </p:nvSpPr>
          <p:spPr>
            <a:xfrm>
              <a:off x="4701095" y="2132385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951F348-9537-74A7-90EC-C0A1AC4281C5}"/>
                </a:ext>
              </a:extLst>
            </p:cNvPr>
            <p:cNvSpPr/>
            <p:nvPr/>
          </p:nvSpPr>
          <p:spPr>
            <a:xfrm>
              <a:off x="5047845" y="2132383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A80324C-29B0-CC06-5A2F-3F9E76D9065C}"/>
                </a:ext>
              </a:extLst>
            </p:cNvPr>
            <p:cNvSpPr/>
            <p:nvPr/>
          </p:nvSpPr>
          <p:spPr>
            <a:xfrm>
              <a:off x="5382664" y="2132385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93237C3-7858-8306-CB53-A42844193718}"/>
                </a:ext>
              </a:extLst>
            </p:cNvPr>
            <p:cNvSpPr/>
            <p:nvPr/>
          </p:nvSpPr>
          <p:spPr>
            <a:xfrm>
              <a:off x="6064231" y="2132383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18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4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1865-EB79-02B0-BE14-71D0C1EA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885C0-435E-D085-4D15-E9270FCE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8A758EFE-665F-4341-B5B8-2DAEADA52F6C}" type="slidenum">
              <a:rPr lang="en-US">
                <a:solidFill>
                  <a:srgbClr val="00144D"/>
                </a:solidFill>
              </a:rPr>
              <a:pPr defTabSz="609585"/>
              <a:t>5</a:t>
            </a:fld>
            <a:endParaRPr lang="en-US" dirty="0">
              <a:solidFill>
                <a:srgbClr val="00144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3DEDE9-1496-A659-54B9-D9F46C8F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88F09-0B00-77DC-EC31-34C0B565F773}"/>
              </a:ext>
            </a:extLst>
          </p:cNvPr>
          <p:cNvSpPr txBox="1"/>
          <p:nvPr/>
        </p:nvSpPr>
        <p:spPr>
          <a:xfrm>
            <a:off x="3976669" y="1223158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Problem: MNIST Sum-2</a:t>
            </a:r>
          </a:p>
        </p:txBody>
      </p:sp>
      <p:pic>
        <p:nvPicPr>
          <p:cNvPr id="6" name="Picture 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DD0B0D89-C1FC-E9F0-9760-3AAF5C33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8" t="5350" r="80924" b="25164"/>
          <a:stretch/>
        </p:blipFill>
        <p:spPr>
          <a:xfrm>
            <a:off x="503102" y="2165886"/>
            <a:ext cx="888521" cy="925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screenshot of a number&#10;&#10;Description automatically generated">
            <a:extLst>
              <a:ext uri="{FF2B5EF4-FFF2-40B4-BE49-F238E27FC236}">
                <a16:creationId xmlns:a16="http://schemas.microsoft.com/office/drawing/2014/main" id="{BF6FA5E7-0A1A-540C-439A-ED0EC30EF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692" t="15411" r="39505" b="50483"/>
          <a:stretch/>
        </p:blipFill>
        <p:spPr>
          <a:xfrm>
            <a:off x="503102" y="3400919"/>
            <a:ext cx="888521" cy="9366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5864D4E-A7F7-DA8D-F7D7-73999E7266DC}"/>
              </a:ext>
            </a:extLst>
          </p:cNvPr>
          <p:cNvGrpSpPr/>
          <p:nvPr/>
        </p:nvGrpSpPr>
        <p:grpSpPr>
          <a:xfrm rot="16200000">
            <a:off x="2487492" y="2198344"/>
            <a:ext cx="772251" cy="860645"/>
            <a:chOff x="2198180" y="5051450"/>
            <a:chExt cx="691860" cy="79866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3B6D71F-610A-2C1C-CEE6-E80231AF1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2D9ACF9-F131-6388-F0C8-4F36F80B1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9727651-A81E-F909-3F90-FAEA037F4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83C3C5-6EFD-333C-04D7-75F386BCE4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A7FC1A-678A-C2F6-D674-459005765A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CDA3713-F7A3-F3B4-84DB-5195B11D6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2CF663-911B-3AF6-3BEF-6CA6E323A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0F2061C-D40A-1BD6-C599-0BBEB19506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973EFE-7FA3-16E2-9037-4573350C9BD4}"/>
                </a:ext>
              </a:extLst>
            </p:cNvPr>
            <p:cNvCxnSpPr>
              <a:cxnSpLocks/>
              <a:stCxn id="37" idx="4"/>
              <a:endCxn id="40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166787-6501-8306-1496-7DA0259F0C0E}"/>
                </a:ext>
              </a:extLst>
            </p:cNvPr>
            <p:cNvCxnSpPr>
              <a:cxnSpLocks/>
              <a:stCxn id="37" idx="4"/>
              <a:endCxn id="41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EFB2D6-C189-2763-D927-E6F86DE028EE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417EF32-B0E2-3E7C-7B2A-B34404A41407}"/>
                </a:ext>
              </a:extLst>
            </p:cNvPr>
            <p:cNvCxnSpPr>
              <a:cxnSpLocks/>
              <a:stCxn id="39" idx="4"/>
              <a:endCxn id="40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A3A6B47-5B9C-5ECC-56D8-43C0592CAD9C}"/>
                </a:ext>
              </a:extLst>
            </p:cNvPr>
            <p:cNvCxnSpPr>
              <a:cxnSpLocks/>
              <a:stCxn id="41" idx="0"/>
              <a:endCxn id="38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2E5BE83-6043-D0C0-14E1-A05623EFD856}"/>
                </a:ext>
              </a:extLst>
            </p:cNvPr>
            <p:cNvCxnSpPr>
              <a:cxnSpLocks/>
              <a:stCxn id="41" idx="0"/>
              <a:endCxn id="39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5512825-3CD9-4657-AA24-25C45C1BF763}"/>
                </a:ext>
              </a:extLst>
            </p:cNvPr>
            <p:cNvCxnSpPr>
              <a:cxnSpLocks/>
              <a:stCxn id="44" idx="0"/>
              <a:endCxn id="40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6BE391B-CE23-1071-A73D-1AE387502665}"/>
                </a:ext>
              </a:extLst>
            </p:cNvPr>
            <p:cNvCxnSpPr>
              <a:cxnSpLocks/>
              <a:stCxn id="44" idx="0"/>
              <a:endCxn id="41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BDAF9C-5BB2-B113-251A-935AB854F48E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89FF665-4D97-7D83-81C4-406BE157D4D3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DBA0204-1EF7-B0BE-342D-16CA9965AF10}"/>
                </a:ext>
              </a:extLst>
            </p:cNvPr>
            <p:cNvCxnSpPr>
              <a:cxnSpLocks/>
              <a:stCxn id="42" idx="0"/>
              <a:endCxn id="40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4724CB-C47A-F926-5FEF-BDBC7F8F6611}"/>
                </a:ext>
              </a:extLst>
            </p:cNvPr>
            <p:cNvCxnSpPr>
              <a:cxnSpLocks/>
              <a:stCxn id="43" idx="0"/>
              <a:endCxn id="40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6A6F802-BB10-5315-B03B-AB2A9B1B75A0}"/>
              </a:ext>
            </a:extLst>
          </p:cNvPr>
          <p:cNvSpPr/>
          <p:nvPr/>
        </p:nvSpPr>
        <p:spPr>
          <a:xfrm>
            <a:off x="10322279" y="1888540"/>
            <a:ext cx="1064057" cy="8268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Label 12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DD858A4-45CF-971B-9716-C5FE19751CB4}"/>
              </a:ext>
            </a:extLst>
          </p:cNvPr>
          <p:cNvSpPr/>
          <p:nvPr/>
        </p:nvSpPr>
        <p:spPr>
          <a:xfrm>
            <a:off x="1581989" y="2461535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F43F96A-8066-813F-ADBB-04C36969F3BD}"/>
              </a:ext>
            </a:extLst>
          </p:cNvPr>
          <p:cNvSpPr/>
          <p:nvPr/>
        </p:nvSpPr>
        <p:spPr>
          <a:xfrm>
            <a:off x="1581988" y="3702105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D238A0E-13C8-288B-3AC4-6F26B15D3519}"/>
              </a:ext>
            </a:extLst>
          </p:cNvPr>
          <p:cNvSpPr/>
          <p:nvPr/>
        </p:nvSpPr>
        <p:spPr>
          <a:xfrm rot="20175014">
            <a:off x="6302660" y="3523655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5EAAB4-4A13-BA74-20E0-341D2F684160}"/>
              </a:ext>
            </a:extLst>
          </p:cNvPr>
          <p:cNvGrpSpPr/>
          <p:nvPr/>
        </p:nvGrpSpPr>
        <p:grpSpPr>
          <a:xfrm rot="16200000">
            <a:off x="2489439" y="3437294"/>
            <a:ext cx="772251" cy="860645"/>
            <a:chOff x="2198180" y="5051450"/>
            <a:chExt cx="691860" cy="79866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4B3D13-274D-0D8A-CADE-2D61C4B90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8180" y="5051452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5CAFC4-61A1-CBA5-31A6-1A5FFE467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4854" y="5051451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A78E0-7204-B677-FB97-E1E63A9AF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1528" y="5051450"/>
              <a:ext cx="176243" cy="1854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FAEB4-74E9-8A81-23DC-DAADF7B90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7162" y="5360157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063394-69BC-79C5-062E-5F1BE4400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835" y="5359360"/>
              <a:ext cx="176243" cy="18547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52B37F-D97D-D35F-AD38-DC2D00E43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449" y="5664647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E2CE77-697F-6E59-F388-B87714476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23" y="5664646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CA10E2-8DDD-87C4-111F-D5B7E8B51D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3797" y="5664645"/>
              <a:ext cx="176243" cy="1854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BE61A0-5C37-1DA8-3532-29729F6173B9}"/>
                </a:ext>
              </a:extLst>
            </p:cNvPr>
            <p:cNvCxnSpPr>
              <a:cxnSpLocks/>
              <a:stCxn id="15" idx="4"/>
              <a:endCxn id="18" idx="0"/>
            </p:cNvCxnSpPr>
            <p:nvPr/>
          </p:nvCxnSpPr>
          <p:spPr>
            <a:xfrm>
              <a:off x="2286302" y="5236923"/>
              <a:ext cx="138982" cy="123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D7D13D-1699-A900-7A0E-51C3B41A132D}"/>
                </a:ext>
              </a:extLst>
            </p:cNvPr>
            <p:cNvCxnSpPr>
              <a:cxnSpLocks/>
              <a:stCxn id="15" idx="4"/>
              <a:endCxn id="19" idx="0"/>
            </p:cNvCxnSpPr>
            <p:nvPr/>
          </p:nvCxnSpPr>
          <p:spPr>
            <a:xfrm>
              <a:off x="2286302" y="5236923"/>
              <a:ext cx="395655" cy="122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47DF69-BB11-8A24-F2F7-F35E9CCC2676}"/>
                </a:ext>
              </a:extLst>
            </p:cNvPr>
            <p:cNvCxnSpPr>
              <a:cxnSpLocks/>
              <a:stCxn id="16" idx="4"/>
              <a:endCxn id="18" idx="0"/>
            </p:cNvCxnSpPr>
            <p:nvPr/>
          </p:nvCxnSpPr>
          <p:spPr>
            <a:xfrm flipH="1">
              <a:off x="2425284" y="5236922"/>
              <a:ext cx="117692" cy="12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2152BA-0DBD-C29A-0FF8-AE4DC2DCF5F7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 flipH="1">
              <a:off x="2425284" y="5236921"/>
              <a:ext cx="374366" cy="123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B040E-5C76-4C50-C091-5141190AFBBB}"/>
                </a:ext>
              </a:extLst>
            </p:cNvPr>
            <p:cNvCxnSpPr>
              <a:cxnSpLocks/>
              <a:stCxn id="19" idx="0"/>
              <a:endCxn id="16" idx="4"/>
            </p:cNvCxnSpPr>
            <p:nvPr/>
          </p:nvCxnSpPr>
          <p:spPr>
            <a:xfrm flipH="1" flipV="1">
              <a:off x="2542976" y="5236922"/>
              <a:ext cx="138981" cy="122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D11D3-AD8D-BCF0-DBB8-BCC828DFE673}"/>
                </a:ext>
              </a:extLst>
            </p:cNvPr>
            <p:cNvCxnSpPr>
              <a:cxnSpLocks/>
              <a:stCxn id="19" idx="0"/>
              <a:endCxn id="17" idx="4"/>
            </p:cNvCxnSpPr>
            <p:nvPr/>
          </p:nvCxnSpPr>
          <p:spPr>
            <a:xfrm flipV="1">
              <a:off x="2681957" y="5236921"/>
              <a:ext cx="117693" cy="122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371C5D-7BDA-B4E3-DC17-E544BAC21173}"/>
                </a:ext>
              </a:extLst>
            </p:cNvPr>
            <p:cNvCxnSpPr>
              <a:cxnSpLocks/>
              <a:stCxn id="22" idx="0"/>
              <a:endCxn id="18" idx="4"/>
            </p:cNvCxnSpPr>
            <p:nvPr/>
          </p:nvCxnSpPr>
          <p:spPr>
            <a:xfrm flipH="1" flipV="1">
              <a:off x="2425284" y="5545628"/>
              <a:ext cx="376635" cy="119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9E1C46-1BCA-40B3-6AFD-3910411395C0}"/>
                </a:ext>
              </a:extLst>
            </p:cNvPr>
            <p:cNvCxnSpPr>
              <a:cxnSpLocks/>
              <a:stCxn id="22" idx="0"/>
              <a:endCxn id="19" idx="4"/>
            </p:cNvCxnSpPr>
            <p:nvPr/>
          </p:nvCxnSpPr>
          <p:spPr>
            <a:xfrm flipH="1" flipV="1">
              <a:off x="2681957" y="5544831"/>
              <a:ext cx="119962" cy="119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8AAC94-B58B-00B8-CF48-DDFF410CD3E1}"/>
                </a:ext>
              </a:extLst>
            </p:cNvPr>
            <p:cNvCxnSpPr>
              <a:cxnSpLocks/>
              <a:stCxn id="21" idx="0"/>
              <a:endCxn id="19" idx="4"/>
            </p:cNvCxnSpPr>
            <p:nvPr/>
          </p:nvCxnSpPr>
          <p:spPr>
            <a:xfrm flipV="1">
              <a:off x="2545245" y="5544831"/>
              <a:ext cx="136712" cy="119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2D71A03-7B41-FD65-B2BF-9FAA0A1ED069}"/>
                </a:ext>
              </a:extLst>
            </p:cNvPr>
            <p:cNvCxnSpPr>
              <a:cxnSpLocks/>
              <a:stCxn id="20" idx="0"/>
              <a:endCxn id="19" idx="4"/>
            </p:cNvCxnSpPr>
            <p:nvPr/>
          </p:nvCxnSpPr>
          <p:spPr>
            <a:xfrm flipV="1">
              <a:off x="2288571" y="5544831"/>
              <a:ext cx="393386" cy="1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CF59A3-BF22-9108-E732-260F94A70A9A}"/>
                </a:ext>
              </a:extLst>
            </p:cNvPr>
            <p:cNvCxnSpPr>
              <a:cxnSpLocks/>
              <a:stCxn id="20" idx="0"/>
              <a:endCxn id="18" idx="4"/>
            </p:cNvCxnSpPr>
            <p:nvPr/>
          </p:nvCxnSpPr>
          <p:spPr>
            <a:xfrm flipV="1">
              <a:off x="2288571" y="5545628"/>
              <a:ext cx="136713" cy="11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4693BF-EFD0-9ABE-8987-1833AFEE2732}"/>
                </a:ext>
              </a:extLst>
            </p:cNvPr>
            <p:cNvCxnSpPr>
              <a:cxnSpLocks/>
              <a:stCxn id="21" idx="0"/>
              <a:endCxn id="18" idx="4"/>
            </p:cNvCxnSpPr>
            <p:nvPr/>
          </p:nvCxnSpPr>
          <p:spPr>
            <a:xfrm flipH="1" flipV="1">
              <a:off x="2425284" y="5545628"/>
              <a:ext cx="119961" cy="119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E6F0E92-1B17-6CEF-0379-439CBE50F86A}"/>
              </a:ext>
            </a:extLst>
          </p:cNvPr>
          <p:cNvSpPr/>
          <p:nvPr/>
        </p:nvSpPr>
        <p:spPr>
          <a:xfrm rot="1524048">
            <a:off x="6308688" y="2662529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F91BDD5-FFBF-E1B2-8B48-45DEC5E7DF20}"/>
              </a:ext>
            </a:extLst>
          </p:cNvPr>
          <p:cNvSpPr/>
          <p:nvPr/>
        </p:nvSpPr>
        <p:spPr>
          <a:xfrm>
            <a:off x="7279061" y="2859284"/>
            <a:ext cx="1702676" cy="814988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Symbolic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F2094B9-904D-5762-BE0E-499927EB6876}"/>
              </a:ext>
            </a:extLst>
          </p:cNvPr>
          <p:cNvSpPr/>
          <p:nvPr/>
        </p:nvSpPr>
        <p:spPr>
          <a:xfrm>
            <a:off x="9135449" y="3099645"/>
            <a:ext cx="712485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0CD960D0-C0AB-B2D6-A4C1-AFE43E74558D}"/>
              </a:ext>
            </a:extLst>
          </p:cNvPr>
          <p:cNvSpPr/>
          <p:nvPr/>
        </p:nvSpPr>
        <p:spPr>
          <a:xfrm>
            <a:off x="3493336" y="2460266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717B1CDF-0C38-426D-9BCE-250B539C79CE}"/>
              </a:ext>
            </a:extLst>
          </p:cNvPr>
          <p:cNvSpPr/>
          <p:nvPr/>
        </p:nvSpPr>
        <p:spPr>
          <a:xfrm>
            <a:off x="3493335" y="3700836"/>
            <a:ext cx="701707" cy="3342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E4CFAF04-6F25-7976-8CF2-93A3FD4FC179}"/>
              </a:ext>
            </a:extLst>
          </p:cNvPr>
          <p:cNvCxnSpPr>
            <a:cxnSpLocks/>
          </p:cNvCxnSpPr>
          <p:nvPr/>
        </p:nvCxnSpPr>
        <p:spPr>
          <a:xfrm rot="5400000">
            <a:off x="6659835" y="-65619"/>
            <a:ext cx="465357" cy="8029352"/>
          </a:xfrm>
          <a:prstGeom prst="bentConnector3">
            <a:avLst>
              <a:gd name="adj1" fmla="val 182635"/>
            </a:avLst>
          </a:prstGeom>
          <a:ln w="5080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A3550CA-1448-4FD7-6C0F-F6B922223B12}"/>
              </a:ext>
            </a:extLst>
          </p:cNvPr>
          <p:cNvSpPr txBox="1"/>
          <p:nvPr/>
        </p:nvSpPr>
        <p:spPr>
          <a:xfrm>
            <a:off x="6059486" y="4617845"/>
            <a:ext cx="17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Backpropagation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28C482-E732-5858-F3CF-7777CC521FFE}"/>
              </a:ext>
            </a:extLst>
          </p:cNvPr>
          <p:cNvGrpSpPr/>
          <p:nvPr/>
        </p:nvGrpSpPr>
        <p:grpSpPr>
          <a:xfrm>
            <a:off x="4377013" y="2263621"/>
            <a:ext cx="1712452" cy="732958"/>
            <a:chOff x="4701095" y="2132383"/>
            <a:chExt cx="1712452" cy="73295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6EAAC36-057B-4FAE-B028-90D6AA3133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5074" y="2524553"/>
              <a:ext cx="1703920" cy="340788"/>
              <a:chOff x="1524001" y="1021121"/>
              <a:chExt cx="914399" cy="18288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27225A4-88E7-1F3E-F894-56E18932DCE4}"/>
                  </a:ext>
                </a:extLst>
              </p:cNvPr>
              <p:cNvSpPr/>
              <p:nvPr/>
            </p:nvSpPr>
            <p:spPr>
              <a:xfrm>
                <a:off x="1524001" y="1021123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5DA1F80-CC8A-EC0D-45EE-A475FBAD20F0}"/>
                  </a:ext>
                </a:extLst>
              </p:cNvPr>
              <p:cNvSpPr/>
              <p:nvPr/>
            </p:nvSpPr>
            <p:spPr>
              <a:xfrm>
                <a:off x="1706881" y="102112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0D88F0-1A50-2585-6FD5-FDFE4B6A2A40}"/>
                  </a:ext>
                </a:extLst>
              </p:cNvPr>
              <p:cNvSpPr/>
              <p:nvPr/>
            </p:nvSpPr>
            <p:spPr>
              <a:xfrm>
                <a:off x="1889761" y="102112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CF4E58B-7196-969C-0F96-E89C0A8D1ACD}"/>
                  </a:ext>
                </a:extLst>
              </p:cNvPr>
              <p:cNvSpPr/>
              <p:nvPr/>
            </p:nvSpPr>
            <p:spPr>
              <a:xfrm>
                <a:off x="2255520" y="102112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D945EB1-6579-9572-1596-FECB8FCEECC3}"/>
                </a:ext>
              </a:extLst>
            </p:cNvPr>
            <p:cNvSpPr/>
            <p:nvPr/>
          </p:nvSpPr>
          <p:spPr>
            <a:xfrm>
              <a:off x="4701095" y="2132385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4CCAE30-43F4-E2AB-FE8F-6797D772E8D8}"/>
                </a:ext>
              </a:extLst>
            </p:cNvPr>
            <p:cNvSpPr/>
            <p:nvPr/>
          </p:nvSpPr>
          <p:spPr>
            <a:xfrm>
              <a:off x="5047845" y="2132383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A1C195F-4306-53B2-080B-515965AD85B9}"/>
                </a:ext>
              </a:extLst>
            </p:cNvPr>
            <p:cNvSpPr/>
            <p:nvPr/>
          </p:nvSpPr>
          <p:spPr>
            <a:xfrm>
              <a:off x="5382664" y="2132385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A52976-AA98-EE6A-C566-ACB04F199913}"/>
                </a:ext>
              </a:extLst>
            </p:cNvPr>
            <p:cNvSpPr/>
            <p:nvPr/>
          </p:nvSpPr>
          <p:spPr>
            <a:xfrm>
              <a:off x="6064231" y="2132383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458E10-C8B7-A80D-F573-9C81FD7F0FF6}"/>
              </a:ext>
            </a:extLst>
          </p:cNvPr>
          <p:cNvGrpSpPr/>
          <p:nvPr/>
        </p:nvGrpSpPr>
        <p:grpSpPr>
          <a:xfrm>
            <a:off x="4380992" y="3506445"/>
            <a:ext cx="1712452" cy="726402"/>
            <a:chOff x="4701625" y="3328085"/>
            <a:chExt cx="1712452" cy="72640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A0E0B21-2082-D477-69A4-FC3FD0E329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3125" y="3713701"/>
              <a:ext cx="1703920" cy="340786"/>
              <a:chOff x="1524001" y="989261"/>
              <a:chExt cx="914399" cy="18288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8F665F9-F302-93D2-D8EA-DD81C7EC98E6}"/>
                  </a:ext>
                </a:extLst>
              </p:cNvPr>
              <p:cNvSpPr/>
              <p:nvPr/>
            </p:nvSpPr>
            <p:spPr>
              <a:xfrm>
                <a:off x="1524001" y="98926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093A6A5-B60B-F5B4-D742-EB0B9C965D3C}"/>
                  </a:ext>
                </a:extLst>
              </p:cNvPr>
              <p:cNvSpPr/>
              <p:nvPr/>
            </p:nvSpPr>
            <p:spPr>
              <a:xfrm>
                <a:off x="1706881" y="98926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99B239A-64E4-835E-8040-36EC6EB0E9E3}"/>
                  </a:ext>
                </a:extLst>
              </p:cNvPr>
              <p:cNvSpPr/>
              <p:nvPr/>
            </p:nvSpPr>
            <p:spPr>
              <a:xfrm>
                <a:off x="1889761" y="98926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10C2120-27C3-17EF-6182-A4AE1849BF42}"/>
                  </a:ext>
                </a:extLst>
              </p:cNvPr>
              <p:cNvSpPr/>
              <p:nvPr/>
            </p:nvSpPr>
            <p:spPr>
              <a:xfrm>
                <a:off x="2255520" y="98926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9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8B7EB13-B752-D52A-7234-81B9D09100C2}"/>
                </a:ext>
              </a:extLst>
            </p:cNvPr>
            <p:cNvSpPr/>
            <p:nvPr/>
          </p:nvSpPr>
          <p:spPr>
            <a:xfrm>
              <a:off x="4701625" y="3328087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0C35DC9-D34A-DC38-C9E4-F1151503091A}"/>
                </a:ext>
              </a:extLst>
            </p:cNvPr>
            <p:cNvSpPr/>
            <p:nvPr/>
          </p:nvSpPr>
          <p:spPr>
            <a:xfrm>
              <a:off x="5048375" y="3328085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6FC00F8-E869-C7E7-9B45-08D5F72D4400}"/>
                </a:ext>
              </a:extLst>
            </p:cNvPr>
            <p:cNvSpPr/>
            <p:nvPr/>
          </p:nvSpPr>
          <p:spPr>
            <a:xfrm>
              <a:off x="5383194" y="3328087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5D3FC8B-5F17-9B1A-6380-90494506135C}"/>
                </a:ext>
              </a:extLst>
            </p:cNvPr>
            <p:cNvSpPr/>
            <p:nvPr/>
          </p:nvSpPr>
          <p:spPr>
            <a:xfrm>
              <a:off x="6064761" y="3328085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9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2A63D7-9216-D215-2228-0D4EBEC028A2}"/>
              </a:ext>
            </a:extLst>
          </p:cNvPr>
          <p:cNvGrpSpPr/>
          <p:nvPr/>
        </p:nvGrpSpPr>
        <p:grpSpPr>
          <a:xfrm>
            <a:off x="9880856" y="2900298"/>
            <a:ext cx="1712452" cy="732958"/>
            <a:chOff x="4701095" y="2132383"/>
            <a:chExt cx="1712452" cy="73295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0DB065B-4F25-A395-FC7F-BD95FFBC4F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05074" y="2524553"/>
              <a:ext cx="1703920" cy="340788"/>
              <a:chOff x="1524001" y="1021121"/>
              <a:chExt cx="914399" cy="18288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3789424-AC20-5DE0-65CA-C82127CD3F8E}"/>
                  </a:ext>
                </a:extLst>
              </p:cNvPr>
              <p:cNvSpPr/>
              <p:nvPr/>
            </p:nvSpPr>
            <p:spPr>
              <a:xfrm>
                <a:off x="1524001" y="1021123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0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E547DC-C0B0-FBC8-5E85-87BDF42C6EBA}"/>
                  </a:ext>
                </a:extLst>
              </p:cNvPr>
              <p:cNvSpPr/>
              <p:nvPr/>
            </p:nvSpPr>
            <p:spPr>
              <a:xfrm>
                <a:off x="1706881" y="1021121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D2CEB2-0428-515F-B9C8-29799D534CF3}"/>
                  </a:ext>
                </a:extLst>
              </p:cNvPr>
              <p:cNvSpPr/>
              <p:nvPr/>
            </p:nvSpPr>
            <p:spPr>
              <a:xfrm>
                <a:off x="1889761" y="1021122"/>
                <a:ext cx="36576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365760"/>
                          <a:gd name="connsiteY0" fmla="*/ 0 h 182880"/>
                          <a:gd name="connsiteX1" fmla="*/ 365760 w 365760"/>
                          <a:gd name="connsiteY1" fmla="*/ 0 h 182880"/>
                          <a:gd name="connsiteX2" fmla="*/ 365760 w 365760"/>
                          <a:gd name="connsiteY2" fmla="*/ 182880 h 182880"/>
                          <a:gd name="connsiteX3" fmla="*/ 0 w 365760"/>
                          <a:gd name="connsiteY3" fmla="*/ 182880 h 182880"/>
                          <a:gd name="connsiteX4" fmla="*/ 0 w 36576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5760" h="182880" fill="none" extrusionOk="0">
                            <a:moveTo>
                              <a:pt x="0" y="0"/>
                            </a:moveTo>
                            <a:cubicBezTo>
                              <a:pt x="90572" y="3896"/>
                              <a:pt x="199908" y="-3382"/>
                              <a:pt x="365760" y="0"/>
                            </a:cubicBezTo>
                            <a:cubicBezTo>
                              <a:pt x="365362" y="41135"/>
                              <a:pt x="371128" y="99769"/>
                              <a:pt x="365760" y="182880"/>
                            </a:cubicBezTo>
                            <a:cubicBezTo>
                              <a:pt x="189109" y="200103"/>
                              <a:pt x="133676" y="173124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365760" h="182880" stroke="0" extrusionOk="0">
                            <a:moveTo>
                              <a:pt x="0" y="0"/>
                            </a:moveTo>
                            <a:cubicBezTo>
                              <a:pt x="181088" y="-11663"/>
                              <a:pt x="196604" y="-1936"/>
                              <a:pt x="365760" y="0"/>
                            </a:cubicBezTo>
                            <a:cubicBezTo>
                              <a:pt x="370790" y="70767"/>
                              <a:pt x="358416" y="97135"/>
                              <a:pt x="365760" y="182880"/>
                            </a:cubicBezTo>
                            <a:cubicBezTo>
                              <a:pt x="255342" y="190449"/>
                              <a:pt x="152299" y="176494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…</a:t>
                </a:r>
                <a:endParaRPr lang="en-US" sz="500" baseline="-2500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E1F5C77-4E2A-53AE-0B5A-FA5CDEE6F42B}"/>
                  </a:ext>
                </a:extLst>
              </p:cNvPr>
              <p:cNvSpPr/>
              <p:nvPr/>
            </p:nvSpPr>
            <p:spPr>
              <a:xfrm>
                <a:off x="2255520" y="1021122"/>
                <a:ext cx="182880" cy="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2880"/>
                          <a:gd name="connsiteY0" fmla="*/ 0 h 182880"/>
                          <a:gd name="connsiteX1" fmla="*/ 182880 w 182880"/>
                          <a:gd name="connsiteY1" fmla="*/ 0 h 182880"/>
                          <a:gd name="connsiteX2" fmla="*/ 182880 w 182880"/>
                          <a:gd name="connsiteY2" fmla="*/ 182880 h 182880"/>
                          <a:gd name="connsiteX3" fmla="*/ 0 w 182880"/>
                          <a:gd name="connsiteY3" fmla="*/ 182880 h 182880"/>
                          <a:gd name="connsiteX4" fmla="*/ 0 w 182880"/>
                          <a:gd name="connsiteY4" fmla="*/ 0 h 182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2880" h="182880" fill="none" extrusionOk="0">
                            <a:moveTo>
                              <a:pt x="0" y="0"/>
                            </a:moveTo>
                            <a:cubicBezTo>
                              <a:pt x="74466" y="-5248"/>
                              <a:pt x="126755" y="5762"/>
                              <a:pt x="182880" y="0"/>
                            </a:cubicBezTo>
                            <a:cubicBezTo>
                              <a:pt x="182482" y="41135"/>
                              <a:pt x="188248" y="99769"/>
                              <a:pt x="182880" y="182880"/>
                            </a:cubicBezTo>
                            <a:cubicBezTo>
                              <a:pt x="106019" y="190959"/>
                              <a:pt x="73825" y="182268"/>
                              <a:pt x="0" y="182880"/>
                            </a:cubicBezTo>
                            <a:cubicBezTo>
                              <a:pt x="-3332" y="111495"/>
                              <a:pt x="-6382" y="80284"/>
                              <a:pt x="0" y="0"/>
                            </a:cubicBezTo>
                            <a:close/>
                          </a:path>
                          <a:path w="182880" h="182880" stroke="0" extrusionOk="0">
                            <a:moveTo>
                              <a:pt x="0" y="0"/>
                            </a:moveTo>
                            <a:cubicBezTo>
                              <a:pt x="83675" y="-2519"/>
                              <a:pt x="100898" y="7208"/>
                              <a:pt x="182880" y="0"/>
                            </a:cubicBezTo>
                            <a:cubicBezTo>
                              <a:pt x="187910" y="70767"/>
                              <a:pt x="175536" y="97135"/>
                              <a:pt x="182880" y="182880"/>
                            </a:cubicBezTo>
                            <a:cubicBezTo>
                              <a:pt x="120845" y="181305"/>
                              <a:pt x="42913" y="185638"/>
                              <a:pt x="0" y="182880"/>
                            </a:cubicBezTo>
                            <a:cubicBezTo>
                              <a:pt x="-3372" y="121414"/>
                              <a:pt x="-8919" y="7311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p’’</a:t>
                </a:r>
                <a:r>
                  <a:rPr lang="en-US" sz="1600" baseline="-25000" dirty="0">
                    <a:solidFill>
                      <a:schemeClr val="tx1"/>
                    </a:solidFill>
                    <a:latin typeface="Garamond" panose="02020404030301010803" pitchFamily="18" charset="0"/>
                    <a:cs typeface="Times New Roman" panose="02020603050405020304" pitchFamily="18" charset="0"/>
                  </a:rPr>
                  <a:t>18</a:t>
                </a:r>
                <a:endParaRPr lang="en-US" sz="500" baseline="-250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9405F10-7155-5A4D-9BC1-B74E513AD375}"/>
                </a:ext>
              </a:extLst>
            </p:cNvPr>
            <p:cNvSpPr/>
            <p:nvPr/>
          </p:nvSpPr>
          <p:spPr>
            <a:xfrm>
              <a:off x="4701095" y="2132385"/>
              <a:ext cx="346750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0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4C69ED9-818D-0FCD-E9EC-D7B54635E6A1}"/>
                </a:ext>
              </a:extLst>
            </p:cNvPr>
            <p:cNvSpPr/>
            <p:nvPr/>
          </p:nvSpPr>
          <p:spPr>
            <a:xfrm>
              <a:off x="5047845" y="2132383"/>
              <a:ext cx="33879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BCAD70C-DE5E-5101-90CD-B8CBDFBCE9DB}"/>
                </a:ext>
              </a:extLst>
            </p:cNvPr>
            <p:cNvSpPr/>
            <p:nvPr/>
          </p:nvSpPr>
          <p:spPr>
            <a:xfrm>
              <a:off x="5382664" y="2132385"/>
              <a:ext cx="681569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365760"/>
                        <a:gd name="connsiteY0" fmla="*/ 0 h 182880"/>
                        <a:gd name="connsiteX1" fmla="*/ 365760 w 365760"/>
                        <a:gd name="connsiteY1" fmla="*/ 0 h 182880"/>
                        <a:gd name="connsiteX2" fmla="*/ 365760 w 365760"/>
                        <a:gd name="connsiteY2" fmla="*/ 182880 h 182880"/>
                        <a:gd name="connsiteX3" fmla="*/ 0 w 365760"/>
                        <a:gd name="connsiteY3" fmla="*/ 182880 h 182880"/>
                        <a:gd name="connsiteX4" fmla="*/ 0 w 36576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5760" h="182880" fill="none" extrusionOk="0">
                          <a:moveTo>
                            <a:pt x="0" y="0"/>
                          </a:moveTo>
                          <a:cubicBezTo>
                            <a:pt x="90572" y="3896"/>
                            <a:pt x="199908" y="-3382"/>
                            <a:pt x="365760" y="0"/>
                          </a:cubicBezTo>
                          <a:cubicBezTo>
                            <a:pt x="365362" y="41135"/>
                            <a:pt x="371128" y="99769"/>
                            <a:pt x="365760" y="182880"/>
                          </a:cubicBezTo>
                          <a:cubicBezTo>
                            <a:pt x="189109" y="200103"/>
                            <a:pt x="133676" y="173124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365760" h="182880" stroke="0" extrusionOk="0">
                          <a:moveTo>
                            <a:pt x="0" y="0"/>
                          </a:moveTo>
                          <a:cubicBezTo>
                            <a:pt x="181088" y="-11663"/>
                            <a:pt x="196604" y="-1936"/>
                            <a:pt x="365760" y="0"/>
                          </a:cubicBezTo>
                          <a:cubicBezTo>
                            <a:pt x="370790" y="70767"/>
                            <a:pt x="358416" y="97135"/>
                            <a:pt x="365760" y="182880"/>
                          </a:cubicBezTo>
                          <a:cubicBezTo>
                            <a:pt x="255342" y="190449"/>
                            <a:pt x="152299" y="176494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Garamond" panose="02020404030301010803" pitchFamily="18" charset="0"/>
                </a:rPr>
                <a:t>…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CAA013B-3D90-A910-16C4-E361C9886610}"/>
                </a:ext>
              </a:extLst>
            </p:cNvPr>
            <p:cNvSpPr/>
            <p:nvPr/>
          </p:nvSpPr>
          <p:spPr>
            <a:xfrm>
              <a:off x="6064231" y="2132383"/>
              <a:ext cx="349316" cy="340784"/>
            </a:xfrm>
            <a:prstGeom prst="rect">
              <a:avLst/>
            </a:prstGeom>
            <a:solidFill>
              <a:srgbClr val="A7ECA4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0 w 182880"/>
                        <a:gd name="connsiteY0" fmla="*/ 0 h 182880"/>
                        <a:gd name="connsiteX1" fmla="*/ 182880 w 182880"/>
                        <a:gd name="connsiteY1" fmla="*/ 0 h 182880"/>
                        <a:gd name="connsiteX2" fmla="*/ 182880 w 182880"/>
                        <a:gd name="connsiteY2" fmla="*/ 182880 h 182880"/>
                        <a:gd name="connsiteX3" fmla="*/ 0 w 182880"/>
                        <a:gd name="connsiteY3" fmla="*/ 182880 h 182880"/>
                        <a:gd name="connsiteX4" fmla="*/ 0 w 182880"/>
                        <a:gd name="connsiteY4" fmla="*/ 0 h 182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2880" h="182880" fill="none" extrusionOk="0">
                          <a:moveTo>
                            <a:pt x="0" y="0"/>
                          </a:moveTo>
                          <a:cubicBezTo>
                            <a:pt x="74466" y="-5248"/>
                            <a:pt x="126755" y="5762"/>
                            <a:pt x="182880" y="0"/>
                          </a:cubicBezTo>
                          <a:cubicBezTo>
                            <a:pt x="182482" y="41135"/>
                            <a:pt x="188248" y="99769"/>
                            <a:pt x="182880" y="182880"/>
                          </a:cubicBezTo>
                          <a:cubicBezTo>
                            <a:pt x="106019" y="190959"/>
                            <a:pt x="73825" y="182268"/>
                            <a:pt x="0" y="182880"/>
                          </a:cubicBezTo>
                          <a:cubicBezTo>
                            <a:pt x="-3332" y="111495"/>
                            <a:pt x="-6382" y="80284"/>
                            <a:pt x="0" y="0"/>
                          </a:cubicBezTo>
                          <a:close/>
                        </a:path>
                        <a:path w="182880" h="182880" stroke="0" extrusionOk="0">
                          <a:moveTo>
                            <a:pt x="0" y="0"/>
                          </a:moveTo>
                          <a:cubicBezTo>
                            <a:pt x="83675" y="-2519"/>
                            <a:pt x="100898" y="7208"/>
                            <a:pt x="182880" y="0"/>
                          </a:cubicBezTo>
                          <a:cubicBezTo>
                            <a:pt x="187910" y="70767"/>
                            <a:pt x="175536" y="97135"/>
                            <a:pt x="182880" y="182880"/>
                          </a:cubicBezTo>
                          <a:cubicBezTo>
                            <a:pt x="120845" y="181305"/>
                            <a:pt x="42913" y="185638"/>
                            <a:pt x="0" y="182880"/>
                          </a:cubicBezTo>
                          <a:cubicBezTo>
                            <a:pt x="-3372" y="121414"/>
                            <a:pt x="-8919" y="7311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18</a:t>
              </a:r>
              <a:endParaRPr lang="en-US" sz="500" baseline="-250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17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234F2-398E-C216-4945-7F5BA87B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1397E-6E36-75E4-234E-09DE33AF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Neurosymbolic</a:t>
            </a:r>
            <a:r>
              <a:rPr lang="en-US" dirty="0"/>
              <a:t> Training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498DDC5-E390-F84D-3C7E-0132332F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39" y="2257042"/>
            <a:ext cx="2407676" cy="1375815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612D23-DA62-8C85-0AAF-51875163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99" y="3632857"/>
            <a:ext cx="3144156" cy="1231461"/>
          </a:xfrm>
          <a:prstGeom prst="rect">
            <a:avLst/>
          </a:prstGeom>
        </p:spPr>
      </p:pic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BC62625B-7A2B-0331-5D04-C370EE4E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123" y="2591378"/>
            <a:ext cx="2284715" cy="781613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15236023-B15F-8F7F-7BA4-5E0181A2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281" y="3919419"/>
            <a:ext cx="2112351" cy="974931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964DC52-CA19-60CD-3560-BAD350406DC2}"/>
              </a:ext>
            </a:extLst>
          </p:cNvPr>
          <p:cNvSpPr/>
          <p:nvPr/>
        </p:nvSpPr>
        <p:spPr>
          <a:xfrm>
            <a:off x="4285384" y="2907101"/>
            <a:ext cx="434309" cy="22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1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384B73B-F851-34EA-80D6-5EE3D10985DB}"/>
              </a:ext>
            </a:extLst>
          </p:cNvPr>
          <p:cNvSpPr/>
          <p:nvPr/>
        </p:nvSpPr>
        <p:spPr>
          <a:xfrm>
            <a:off x="4285384" y="4281959"/>
            <a:ext cx="434309" cy="22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95825A5-10AA-D593-6C2D-000B51F10FD6}"/>
              </a:ext>
            </a:extLst>
          </p:cNvPr>
          <p:cNvSpPr/>
          <p:nvPr/>
        </p:nvSpPr>
        <p:spPr>
          <a:xfrm rot="1654739">
            <a:off x="7384273" y="3154246"/>
            <a:ext cx="434309" cy="22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4360F3A-AACB-B392-7017-0A0188B987B5}"/>
              </a:ext>
            </a:extLst>
          </p:cNvPr>
          <p:cNvSpPr/>
          <p:nvPr/>
        </p:nvSpPr>
        <p:spPr>
          <a:xfrm rot="20017631">
            <a:off x="7384279" y="3989658"/>
            <a:ext cx="434309" cy="22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1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01805-29A4-7903-CB0F-A275E26FC2FA}"/>
              </a:ext>
            </a:extLst>
          </p:cNvPr>
          <p:cNvSpPr/>
          <p:nvPr/>
        </p:nvSpPr>
        <p:spPr>
          <a:xfrm>
            <a:off x="7961144" y="3326307"/>
            <a:ext cx="1702676" cy="814988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Symbolic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9E90E3-4050-1517-B03F-1BA0BB26D846}"/>
              </a:ext>
            </a:extLst>
          </p:cNvPr>
          <p:cNvSpPr/>
          <p:nvPr/>
        </p:nvSpPr>
        <p:spPr>
          <a:xfrm>
            <a:off x="9901949" y="3632857"/>
            <a:ext cx="434309" cy="2203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3CE5E-DABD-58D7-0FBE-E2757C1DC638}"/>
              </a:ext>
            </a:extLst>
          </p:cNvPr>
          <p:cNvSpPr txBox="1"/>
          <p:nvPr/>
        </p:nvSpPr>
        <p:spPr>
          <a:xfrm>
            <a:off x="10472789" y="3468108"/>
            <a:ext cx="126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049A-99BF-1463-9CA7-4CBB4CBB17DF}"/>
              </a:ext>
            </a:extLst>
          </p:cNvPr>
          <p:cNvSpPr txBox="1"/>
          <p:nvPr/>
        </p:nvSpPr>
        <p:spPr>
          <a:xfrm>
            <a:off x="2807123" y="1223158"/>
            <a:ext cx="657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Problem:  Video-Text Alignment (MUGEN)</a:t>
            </a:r>
          </a:p>
        </p:txBody>
      </p:sp>
    </p:spTree>
    <p:extLst>
      <p:ext uri="{BB962C8B-B14F-4D97-AF65-F5344CB8AC3E}">
        <p14:creationId xmlns:p14="http://schemas.microsoft.com/office/powerpoint/2010/main" val="138824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B6040-CB1C-8D00-3D1A-CD2C7117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A792D-FCC2-9B2C-AC88-A0BFE654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Neurosymbolic</a:t>
            </a:r>
            <a:r>
              <a:rPr lang="en-US" dirty="0"/>
              <a:t> Frameworks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11075-02DB-DD77-C8AF-39124C4840D0}"/>
              </a:ext>
            </a:extLst>
          </p:cNvPr>
          <p:cNvSpPr txBox="1"/>
          <p:nvPr/>
        </p:nvSpPr>
        <p:spPr>
          <a:xfrm>
            <a:off x="2354657" y="2296626"/>
            <a:ext cx="748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Runs the Symbolic Program entirely on the GPU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007EF-3D19-1570-A2DB-40E4F507037A}"/>
              </a:ext>
            </a:extLst>
          </p:cNvPr>
          <p:cNvSpPr txBox="1"/>
          <p:nvPr/>
        </p:nvSpPr>
        <p:spPr>
          <a:xfrm>
            <a:off x="4598636" y="4421564"/>
            <a:ext cx="299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e.g. Logic Tensor Networks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CEAD36-257E-6C9A-0767-A2124CEEB2A1}"/>
              </a:ext>
            </a:extLst>
          </p:cNvPr>
          <p:cNvGrpSpPr/>
          <p:nvPr/>
        </p:nvGrpSpPr>
        <p:grpSpPr>
          <a:xfrm>
            <a:off x="2818514" y="3084852"/>
            <a:ext cx="6554972" cy="1325561"/>
            <a:chOff x="2818514" y="3084852"/>
            <a:chExt cx="6554972" cy="1325561"/>
          </a:xfrm>
        </p:grpSpPr>
        <p:pic>
          <p:nvPicPr>
            <p:cNvPr id="7" name="Picture 6" descr="A diagram of a graph&#10;&#10;AI-generated content may be incorrect.">
              <a:extLst>
                <a:ext uri="{FF2B5EF4-FFF2-40B4-BE49-F238E27FC236}">
                  <a16:creationId xmlns:a16="http://schemas.microsoft.com/office/drawing/2014/main" id="{B1E2E63F-5E8C-69D1-4AEA-1D6A6283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8514" y="3084852"/>
              <a:ext cx="6554972" cy="1325561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FBB34E9-4782-ED89-6B3C-B8DDF2A07F8C}"/>
                </a:ext>
              </a:extLst>
            </p:cNvPr>
            <p:cNvSpPr/>
            <p:nvPr/>
          </p:nvSpPr>
          <p:spPr>
            <a:xfrm>
              <a:off x="5040630" y="3475865"/>
              <a:ext cx="583461" cy="327635"/>
            </a:xfrm>
            <a:prstGeom prst="roundRect">
              <a:avLst/>
            </a:prstGeom>
            <a:solidFill>
              <a:srgbClr val="EEB4B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GPU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DC392ED-4BFB-B67D-D91F-0603BB555DB9}"/>
                </a:ext>
              </a:extLst>
            </p:cNvPr>
            <p:cNvSpPr/>
            <p:nvPr/>
          </p:nvSpPr>
          <p:spPr>
            <a:xfrm>
              <a:off x="8027670" y="3475865"/>
              <a:ext cx="583461" cy="327635"/>
            </a:xfrm>
            <a:prstGeom prst="roundRect">
              <a:avLst/>
            </a:prstGeom>
            <a:solidFill>
              <a:srgbClr val="EEB4B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5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1F5D1-4997-49BA-DB81-FB46EBC5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F8B04-D3FC-FD22-37E5-170244BF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Neurosymbolic</a:t>
            </a:r>
            <a:r>
              <a:rPr lang="en-US" dirty="0"/>
              <a:t> Frameworks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C747E-F9D8-AAEC-6CAF-C1B4E55C6B47}"/>
              </a:ext>
            </a:extLst>
          </p:cNvPr>
          <p:cNvSpPr txBox="1"/>
          <p:nvPr/>
        </p:nvSpPr>
        <p:spPr>
          <a:xfrm>
            <a:off x="2357864" y="2296626"/>
            <a:ext cx="747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Runs the Symbolic Program entirely on the CPU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B3E2B-8F5E-A679-3111-34CA5DAFF2D1}"/>
              </a:ext>
            </a:extLst>
          </p:cNvPr>
          <p:cNvSpPr txBox="1"/>
          <p:nvPr/>
        </p:nvSpPr>
        <p:spPr>
          <a:xfrm>
            <a:off x="4680837" y="4421564"/>
            <a:ext cx="2830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e.g. Scallop, </a:t>
            </a:r>
            <a:r>
              <a:rPr lang="en-US" sz="2000" dirty="0" err="1"/>
              <a:t>DeepProbLog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8E9B7B-5FCC-1B5C-4853-5D8B8A00CEBF}"/>
              </a:ext>
            </a:extLst>
          </p:cNvPr>
          <p:cNvGrpSpPr/>
          <p:nvPr/>
        </p:nvGrpSpPr>
        <p:grpSpPr>
          <a:xfrm>
            <a:off x="2818511" y="3096002"/>
            <a:ext cx="6554977" cy="1325562"/>
            <a:chOff x="2818511" y="3096002"/>
            <a:chExt cx="6554977" cy="1325562"/>
          </a:xfrm>
        </p:grpSpPr>
        <p:pic>
          <p:nvPicPr>
            <p:cNvPr id="5" name="Picture 4" descr="A diagram of a mathematical equation&#10;&#10;AI-generated content may be incorrect.">
              <a:extLst>
                <a:ext uri="{FF2B5EF4-FFF2-40B4-BE49-F238E27FC236}">
                  <a16:creationId xmlns:a16="http://schemas.microsoft.com/office/drawing/2014/main" id="{D1627A22-94A2-3885-E36D-7AC91C47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8511" y="3096002"/>
              <a:ext cx="6554977" cy="1325562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D5B4A80-298C-7203-279C-8824A0D4FE1E}"/>
                </a:ext>
              </a:extLst>
            </p:cNvPr>
            <p:cNvSpPr/>
            <p:nvPr/>
          </p:nvSpPr>
          <p:spPr>
            <a:xfrm>
              <a:off x="5040630" y="3475865"/>
              <a:ext cx="583461" cy="327635"/>
            </a:xfrm>
            <a:prstGeom prst="roundRect">
              <a:avLst/>
            </a:prstGeom>
            <a:solidFill>
              <a:srgbClr val="EEB4B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GPU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62C1825-4BE5-A26F-B7B6-2BB2EEE6CF8D}"/>
                </a:ext>
              </a:extLst>
            </p:cNvPr>
            <p:cNvSpPr/>
            <p:nvPr/>
          </p:nvSpPr>
          <p:spPr>
            <a:xfrm>
              <a:off x="8027670" y="3475865"/>
              <a:ext cx="583461" cy="32763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15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2BE1-8E23-FE61-EFCF-7DBDB3BD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456B1-273F-9F45-96BF-CE874428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FDACF-71AC-29E7-2090-55662BD5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Neurosymbolic</a:t>
            </a:r>
            <a:r>
              <a:rPr lang="en-US" dirty="0"/>
              <a:t> Systems don’t Scale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9C2FB6-A775-32DB-04F9-A96FC93774AC}"/>
              </a:ext>
            </a:extLst>
          </p:cNvPr>
          <p:cNvGrpSpPr/>
          <p:nvPr/>
        </p:nvGrpSpPr>
        <p:grpSpPr>
          <a:xfrm>
            <a:off x="1596285" y="4534032"/>
            <a:ext cx="2897507" cy="689437"/>
            <a:chOff x="16566776" y="17828304"/>
            <a:chExt cx="4538896" cy="1055396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51F84675-E2AF-DE1B-652E-9C0CCF21FDAA}"/>
                </a:ext>
              </a:extLst>
            </p:cNvPr>
            <p:cNvSpPr/>
            <p:nvPr/>
          </p:nvSpPr>
          <p:spPr>
            <a:xfrm>
              <a:off x="16566776" y="17828304"/>
              <a:ext cx="4538896" cy="484632"/>
            </a:xfrm>
            <a:prstGeom prst="rightArrow">
              <a:avLst/>
            </a:prstGeom>
            <a:gradFill flip="none" rotWithShape="1">
              <a:gsLst>
                <a:gs pos="0">
                  <a:schemeClr val="accent2">
                    <a:lumMod val="99753"/>
                    <a:lumOff val="247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lumMod val="100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1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9990DE-3376-9D59-16A8-C20492FB1EFB}"/>
                </a:ext>
              </a:extLst>
            </p:cNvPr>
            <p:cNvSpPr txBox="1"/>
            <p:nvPr/>
          </p:nvSpPr>
          <p:spPr>
            <a:xfrm>
              <a:off x="17048894" y="18176979"/>
              <a:ext cx="3574669" cy="70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Complexity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2205B0-F884-D659-E445-2609AC46BB5E}"/>
              </a:ext>
            </a:extLst>
          </p:cNvPr>
          <p:cNvSpPr txBox="1"/>
          <p:nvPr/>
        </p:nvSpPr>
        <p:spPr>
          <a:xfrm>
            <a:off x="1745115" y="1290137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MNIST Sum-N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F7C801-5712-E271-52DB-0A6F2CCC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3" y="2311209"/>
            <a:ext cx="3604301" cy="22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5F40B-41F0-8296-3C67-429BF49832F1}"/>
              </a:ext>
            </a:extLst>
          </p:cNvPr>
          <p:cNvSpPr txBox="1"/>
          <p:nvPr/>
        </p:nvSpPr>
        <p:spPr>
          <a:xfrm>
            <a:off x="6544563" y="1280373"/>
            <a:ext cx="438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Purely GPU Frameworks e.g. LTN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F6F8F-7E26-00F4-4D6B-773095218153}"/>
              </a:ext>
            </a:extLst>
          </p:cNvPr>
          <p:cNvSpPr txBox="1"/>
          <p:nvPr/>
        </p:nvSpPr>
        <p:spPr>
          <a:xfrm>
            <a:off x="6389714" y="3428999"/>
            <a:ext cx="469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Purely CPU Frameworks e.g. Scallop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E2AA0F-6F13-1C27-50D3-73126319B1D3}"/>
              </a:ext>
            </a:extLst>
          </p:cNvPr>
          <p:cNvSpPr/>
          <p:nvPr/>
        </p:nvSpPr>
        <p:spPr>
          <a:xfrm>
            <a:off x="7579094" y="2255421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Constrainted</a:t>
            </a:r>
            <a:r>
              <a:rPr lang="en-US" dirty="0">
                <a:solidFill>
                  <a:schemeClr val="tx1"/>
                </a:solidFill>
              </a:rPr>
              <a:t> by GPU Memory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9A152F8-F211-E26C-B34B-69E110AB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3" y="2311209"/>
            <a:ext cx="3604301" cy="22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11FC48-BF47-5C58-5B33-539858330623}"/>
              </a:ext>
            </a:extLst>
          </p:cNvPr>
          <p:cNvSpPr/>
          <p:nvPr/>
        </p:nvSpPr>
        <p:spPr>
          <a:xfrm>
            <a:off x="6096000" y="4489115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Limited Parallelization on the CPU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A7C1D3-F2C2-F24E-5B4A-D1D4CA98D6A6}"/>
              </a:ext>
            </a:extLst>
          </p:cNvPr>
          <p:cNvSpPr/>
          <p:nvPr/>
        </p:nvSpPr>
        <p:spPr>
          <a:xfrm>
            <a:off x="9217894" y="4475364"/>
            <a:ext cx="2317011" cy="660194"/>
          </a:xfrm>
          <a:prstGeom prst="roundRect">
            <a:avLst/>
          </a:prstGeom>
          <a:solidFill>
            <a:srgbClr val="EEB4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Lack of Batched Computations</a:t>
            </a:r>
          </a:p>
        </p:txBody>
      </p:sp>
    </p:spTree>
    <p:extLst>
      <p:ext uri="{BB962C8B-B14F-4D97-AF65-F5344CB8AC3E}">
        <p14:creationId xmlns:p14="http://schemas.microsoft.com/office/powerpoint/2010/main" val="8412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1349</Words>
  <Application>Microsoft Macintosh PowerPoint</Application>
  <PresentationFormat>Widescreen</PresentationFormat>
  <Paragraphs>568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Garamond</vt:lpstr>
      <vt:lpstr>Gill Sans</vt:lpstr>
      <vt:lpstr>Times New Roman</vt:lpstr>
      <vt:lpstr>1_Office Theme</vt:lpstr>
      <vt:lpstr>Dolphin: A Programmable Framework for Scalable Neurosymbolic Learning</vt:lpstr>
      <vt:lpstr>Neurosymbolic Training</vt:lpstr>
      <vt:lpstr>Neurosymbolic Training</vt:lpstr>
      <vt:lpstr>Neurosymbolic Training</vt:lpstr>
      <vt:lpstr>Neurosymbolic Training</vt:lpstr>
      <vt:lpstr>Neurosymbolic Training</vt:lpstr>
      <vt:lpstr>Neurosymbolic Frameworks</vt:lpstr>
      <vt:lpstr>Neurosymbolic Frameworks</vt:lpstr>
      <vt:lpstr>Neurosymbolic Systems don’t Scale</vt:lpstr>
      <vt:lpstr>Neurosymbolic Systems don’t Scale</vt:lpstr>
      <vt:lpstr>How to Scale Neurosymbolic Training?</vt:lpstr>
      <vt:lpstr>Our Solution: Dolphin</vt:lpstr>
      <vt:lpstr>Writing a Dolphin Program</vt:lpstr>
      <vt:lpstr>The apply function</vt:lpstr>
      <vt:lpstr>The apply function</vt:lpstr>
      <vt:lpstr>Other Dolphin Primitives - Filter</vt:lpstr>
      <vt:lpstr>Other Dolphin Primitives - ApplyIf</vt:lpstr>
      <vt:lpstr>Other Dolphin Primitives - Union</vt:lpstr>
      <vt:lpstr>Provenances</vt:lpstr>
      <vt:lpstr>Evaluation Results – Time till Convergence</vt:lpstr>
      <vt:lpstr>Evaluation Results – Time till Convergence</vt:lpstr>
      <vt:lpstr>Evaluation Results – Time till Convergence</vt:lpstr>
      <vt:lpstr>Evaluation Results – Time till Convergence</vt:lpstr>
      <vt:lpstr>Evaluation Results – Time till Convergence</vt:lpstr>
      <vt:lpstr>Evaluation Results – Accuracies</vt:lpstr>
      <vt:lpstr>Evaluation Results – DAMP vs DTKP-AM</vt:lpstr>
      <vt:lpstr>Conclusions</vt:lpstr>
      <vt:lpstr>Neurosymbolic Training</vt:lpstr>
      <vt:lpstr>How Scallop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Naik, Aaditya S</dc:creator>
  <cp:lastModifiedBy>Naik, Aaditya S</cp:lastModifiedBy>
  <cp:revision>2</cp:revision>
  <dcterms:created xsi:type="dcterms:W3CDTF">2025-09-30T20:09:24Z</dcterms:created>
  <dcterms:modified xsi:type="dcterms:W3CDTF">2025-10-25T12:52:08Z</dcterms:modified>
</cp:coreProperties>
</file>